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</p:sldIdLst>
  <p:sldSz cx="30275213" cy="42803763"/>
  <p:notesSz cx="6797675" cy="9928225"/>
  <p:defaultTextStyle>
    <a:defPPr>
      <a:defRPr lang="en-US"/>
    </a:defPPr>
    <a:lvl1pPr marL="0" algn="l" defTabSz="1830629" rtl="0" eaLnBrk="1" latinLnBrk="0" hangingPunct="1">
      <a:defRPr sz="3604" kern="1200">
        <a:solidFill>
          <a:schemeClr val="tx1"/>
        </a:solidFill>
        <a:latin typeface="+mn-lt"/>
        <a:ea typeface="+mn-ea"/>
        <a:cs typeface="+mn-cs"/>
      </a:defRPr>
    </a:lvl1pPr>
    <a:lvl2pPr marL="915314" algn="l" defTabSz="1830629" rtl="0" eaLnBrk="1" latinLnBrk="0" hangingPunct="1">
      <a:defRPr sz="3604" kern="1200">
        <a:solidFill>
          <a:schemeClr val="tx1"/>
        </a:solidFill>
        <a:latin typeface="+mn-lt"/>
        <a:ea typeface="+mn-ea"/>
        <a:cs typeface="+mn-cs"/>
      </a:defRPr>
    </a:lvl2pPr>
    <a:lvl3pPr marL="1830629" algn="l" defTabSz="1830629" rtl="0" eaLnBrk="1" latinLnBrk="0" hangingPunct="1">
      <a:defRPr sz="3604" kern="1200">
        <a:solidFill>
          <a:schemeClr val="tx1"/>
        </a:solidFill>
        <a:latin typeface="+mn-lt"/>
        <a:ea typeface="+mn-ea"/>
        <a:cs typeface="+mn-cs"/>
      </a:defRPr>
    </a:lvl3pPr>
    <a:lvl4pPr marL="2745943" algn="l" defTabSz="1830629" rtl="0" eaLnBrk="1" latinLnBrk="0" hangingPunct="1">
      <a:defRPr sz="3604" kern="1200">
        <a:solidFill>
          <a:schemeClr val="tx1"/>
        </a:solidFill>
        <a:latin typeface="+mn-lt"/>
        <a:ea typeface="+mn-ea"/>
        <a:cs typeface="+mn-cs"/>
      </a:defRPr>
    </a:lvl4pPr>
    <a:lvl5pPr marL="3661258" algn="l" defTabSz="1830629" rtl="0" eaLnBrk="1" latinLnBrk="0" hangingPunct="1">
      <a:defRPr sz="3604" kern="1200">
        <a:solidFill>
          <a:schemeClr val="tx1"/>
        </a:solidFill>
        <a:latin typeface="+mn-lt"/>
        <a:ea typeface="+mn-ea"/>
        <a:cs typeface="+mn-cs"/>
      </a:defRPr>
    </a:lvl5pPr>
    <a:lvl6pPr marL="4576572" algn="l" defTabSz="1830629" rtl="0" eaLnBrk="1" latinLnBrk="0" hangingPunct="1">
      <a:defRPr sz="3604" kern="1200">
        <a:solidFill>
          <a:schemeClr val="tx1"/>
        </a:solidFill>
        <a:latin typeface="+mn-lt"/>
        <a:ea typeface="+mn-ea"/>
        <a:cs typeface="+mn-cs"/>
      </a:defRPr>
    </a:lvl6pPr>
    <a:lvl7pPr marL="5491886" algn="l" defTabSz="1830629" rtl="0" eaLnBrk="1" latinLnBrk="0" hangingPunct="1">
      <a:defRPr sz="3604" kern="1200">
        <a:solidFill>
          <a:schemeClr val="tx1"/>
        </a:solidFill>
        <a:latin typeface="+mn-lt"/>
        <a:ea typeface="+mn-ea"/>
        <a:cs typeface="+mn-cs"/>
      </a:defRPr>
    </a:lvl7pPr>
    <a:lvl8pPr marL="6407201" algn="l" defTabSz="1830629" rtl="0" eaLnBrk="1" latinLnBrk="0" hangingPunct="1">
      <a:defRPr sz="3604" kern="1200">
        <a:solidFill>
          <a:schemeClr val="tx1"/>
        </a:solidFill>
        <a:latin typeface="+mn-lt"/>
        <a:ea typeface="+mn-ea"/>
        <a:cs typeface="+mn-cs"/>
      </a:defRPr>
    </a:lvl8pPr>
    <a:lvl9pPr marL="7322515" algn="l" defTabSz="1830629" rtl="0" eaLnBrk="1" latinLnBrk="0" hangingPunct="1">
      <a:defRPr sz="360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481">
          <p15:clr>
            <a:srgbClr val="A4A3A4"/>
          </p15:clr>
        </p15:guide>
        <p15:guide id="2" pos="953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40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674"/>
    <p:restoredTop sz="94694"/>
  </p:normalViewPr>
  <p:slideViewPr>
    <p:cSldViewPr snapToGrid="0">
      <p:cViewPr>
        <p:scale>
          <a:sx n="36" d="100"/>
          <a:sy n="36" d="100"/>
        </p:scale>
        <p:origin x="424" y="-3944"/>
      </p:cViewPr>
      <p:guideLst>
        <p:guide orient="horz" pos="13481"/>
        <p:guide pos="953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2161887" y="2367940"/>
            <a:ext cx="25950577" cy="6906371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2161887" y="10399191"/>
            <a:ext cx="25950577" cy="11442641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2161887" y="22929239"/>
            <a:ext cx="25950577" cy="11442641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2161887" y="2367940"/>
            <a:ext cx="25950577" cy="6906371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2161887" y="10399191"/>
            <a:ext cx="12663513" cy="11442641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15459044" y="10399191"/>
            <a:ext cx="12663513" cy="11442641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15459044" y="22929239"/>
            <a:ext cx="12663513" cy="11442641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2161887" y="22929239"/>
            <a:ext cx="12663513" cy="11442641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2161887" y="2367940"/>
            <a:ext cx="25950577" cy="6906371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2161887" y="10399191"/>
            <a:ext cx="12663513" cy="11442641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15459044" y="10399191"/>
            <a:ext cx="12663513" cy="11442641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2161887" y="2367940"/>
            <a:ext cx="25950577" cy="6906371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2161887" y="10399191"/>
            <a:ext cx="25950577" cy="23991425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2161887" y="2367940"/>
            <a:ext cx="25950577" cy="6906371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2161887" y="10399191"/>
            <a:ext cx="25950577" cy="23990705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2161887" y="2367940"/>
            <a:ext cx="25950577" cy="6906371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2161887" y="10399191"/>
            <a:ext cx="12663513" cy="23990705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15459044" y="10399191"/>
            <a:ext cx="12663513" cy="23990705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2161887" y="2367940"/>
            <a:ext cx="25950577" cy="6906371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2161887" y="2367940"/>
            <a:ext cx="25950577" cy="32021956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2161887" y="2367940"/>
            <a:ext cx="25950577" cy="6906371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2161887" y="10399191"/>
            <a:ext cx="12663513" cy="11442641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2161887" y="22929239"/>
            <a:ext cx="12663513" cy="11442641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15459044" y="10399191"/>
            <a:ext cx="12663513" cy="23990705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2161887" y="2367940"/>
            <a:ext cx="25950577" cy="6906371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2161887" y="10399191"/>
            <a:ext cx="12663513" cy="23990705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15459044" y="10399191"/>
            <a:ext cx="12663513" cy="11442641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15459044" y="22929239"/>
            <a:ext cx="12663513" cy="11442641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2161887" y="2367940"/>
            <a:ext cx="25950577" cy="6906371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2161887" y="10399191"/>
            <a:ext cx="12663513" cy="11442641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15459044" y="10399191"/>
            <a:ext cx="12663513" cy="11442641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2161887" y="22929239"/>
            <a:ext cx="25950577" cy="11442641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2161887" y="2367940"/>
            <a:ext cx="25950577" cy="6905651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r>
              <a:rPr lang="en-US"/>
              <a:t>Click to edit the title text format</a:t>
            </a:r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2161887" y="10399191"/>
            <a:ext cx="25950577" cy="23990705"/>
          </a:xfrm>
          <a:prstGeom prst="rect">
            <a:avLst/>
          </a:prstGeom>
        </p:spPr>
        <p:txBody>
          <a:bodyPr wrap="none" lIns="0" tIns="0" rIns="0" bIns="0"/>
          <a:lstStyle/>
          <a:p>
            <a:pPr>
              <a:buSzPct val="25000"/>
              <a:buFont typeface="StarSymbol"/>
              <a:buChar char=""/>
            </a:pPr>
            <a:r>
              <a:rPr lang="en-US"/>
              <a:t>Click to edit the outline text format</a:t>
            </a:r>
            <a:endParaRPr/>
          </a:p>
          <a:p>
            <a:pPr lvl="1">
              <a:buSzPct val="25000"/>
              <a:buFont typeface="StarSymbol"/>
              <a:buChar char=""/>
            </a:pPr>
            <a:r>
              <a:rPr lang="en-US"/>
              <a:t>Second Outline Level</a:t>
            </a:r>
            <a:endParaRPr/>
          </a:p>
          <a:p>
            <a:pPr lvl="2">
              <a:buSzPct val="25000"/>
              <a:buFont typeface="StarSymbol"/>
              <a:buChar char=""/>
            </a:pPr>
            <a:r>
              <a:rPr lang="en-US"/>
              <a:t>Third Outline Level</a:t>
            </a:r>
            <a:endParaRPr/>
          </a:p>
          <a:p>
            <a:pPr lvl="3">
              <a:buSzPct val="25000"/>
              <a:buFont typeface="StarSymbol"/>
              <a:buChar char=""/>
            </a:pPr>
            <a:r>
              <a:rPr lang="en-US"/>
              <a:t>Fourth Outline Level</a:t>
            </a:r>
            <a:endParaRPr/>
          </a:p>
          <a:p>
            <a:pPr lvl="4">
              <a:buSzPct val="25000"/>
              <a:buFont typeface="StarSymbol"/>
              <a:buChar char=""/>
            </a:pPr>
            <a:r>
              <a:rPr lang="en-US"/>
              <a:t>Fifth Outline Level</a:t>
            </a:r>
            <a:endParaRPr/>
          </a:p>
          <a:p>
            <a:pPr lvl="5">
              <a:buSzPct val="25000"/>
              <a:buFont typeface="StarSymbol"/>
              <a:buChar char=""/>
            </a:pPr>
            <a:r>
              <a:rPr lang="en-US"/>
              <a:t>Sixth Outline Level</a:t>
            </a:r>
            <a:endParaRPr/>
          </a:p>
          <a:p>
            <a:pPr lvl="6">
              <a:buSzPct val="25000"/>
              <a:buFont typeface="StarSymbol"/>
              <a:buChar char=""/>
            </a:pPr>
            <a:r>
              <a:rPr lang="en-US"/>
              <a:t>Seventh Outline Level</a:t>
            </a:r>
            <a:endParaRPr/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2161887" y="38401558"/>
            <a:ext cx="6717782" cy="2852193"/>
          </a:xfrm>
          <a:prstGeom prst="rect">
            <a:avLst/>
          </a:prstGeom>
        </p:spPr>
        <p:txBody>
          <a:bodyPr wrap="none" lIns="0" tIns="0" rIns="0" bIns="0"/>
          <a:lstStyle/>
          <a:p>
            <a:r>
              <a:rPr lang="en-US" sz="2802"/>
              <a:t>&lt;date/time&gt;</a:t>
            </a:r>
            <a:endParaRPr/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10581642" y="38401558"/>
            <a:ext cx="9139182" cy="2852193"/>
          </a:xfrm>
          <a:prstGeom prst="rect">
            <a:avLst/>
          </a:prstGeom>
        </p:spPr>
        <p:txBody>
          <a:bodyPr wrap="none" lIns="0" tIns="0" rIns="0" bIns="0"/>
          <a:lstStyle/>
          <a:p>
            <a:pPr algn="ctr"/>
            <a:r>
              <a:rPr lang="en-US" sz="2802"/>
              <a:t>&lt;footer&gt;</a:t>
            </a:r>
            <a:endParaRPr/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21394683" y="38401558"/>
            <a:ext cx="6717782" cy="2852193"/>
          </a:xfrm>
          <a:prstGeom prst="rect">
            <a:avLst/>
          </a:prstGeom>
        </p:spPr>
        <p:txBody>
          <a:bodyPr wrap="none" lIns="0" tIns="0" rIns="0" bIns="0"/>
          <a:lstStyle/>
          <a:p>
            <a:pPr algn="r"/>
            <a:fld id="{26E22631-9A9D-45B6-B1D0-1BDAC3C9CBF9}" type="slidenum">
              <a:rPr lang="en-US" sz="2802"/>
              <a:pPr algn="r"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1830354" rtl="0" eaLnBrk="1" latinLnBrk="0" hangingPunct="1">
        <a:lnSpc>
          <a:spcPct val="90000"/>
        </a:lnSpc>
        <a:spcBef>
          <a:spcPct val="0"/>
        </a:spcBef>
        <a:buNone/>
        <a:defRPr sz="880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589" indent="-457589" algn="l" defTabSz="1830354" rtl="0" eaLnBrk="1" latinLnBrk="0" hangingPunct="1">
        <a:lnSpc>
          <a:spcPct val="90000"/>
        </a:lnSpc>
        <a:spcBef>
          <a:spcPts val="2002"/>
        </a:spcBef>
        <a:buFont typeface="Arial" panose="020B0604020202020204" pitchFamily="34" charset="0"/>
        <a:buChar char="•"/>
        <a:defRPr sz="5605" kern="1200">
          <a:solidFill>
            <a:schemeClr val="tx1"/>
          </a:solidFill>
          <a:latin typeface="+mn-lt"/>
          <a:ea typeface="+mn-ea"/>
          <a:cs typeface="+mn-cs"/>
        </a:defRPr>
      </a:lvl1pPr>
      <a:lvl2pPr marL="1372766" indent="-457589" algn="l" defTabSz="1830354" rtl="0" eaLnBrk="1" latinLnBrk="0" hangingPunct="1">
        <a:lnSpc>
          <a:spcPct val="90000"/>
        </a:lnSpc>
        <a:spcBef>
          <a:spcPts val="1001"/>
        </a:spcBef>
        <a:buFont typeface="Arial" panose="020B0604020202020204" pitchFamily="34" charset="0"/>
        <a:buChar char="•"/>
        <a:defRPr sz="4804" kern="1200">
          <a:solidFill>
            <a:schemeClr val="tx1"/>
          </a:solidFill>
          <a:latin typeface="+mn-lt"/>
          <a:ea typeface="+mn-ea"/>
          <a:cs typeface="+mn-cs"/>
        </a:defRPr>
      </a:lvl2pPr>
      <a:lvl3pPr marL="2287943" indent="-457589" algn="l" defTabSz="1830354" rtl="0" eaLnBrk="1" latinLnBrk="0" hangingPunct="1">
        <a:lnSpc>
          <a:spcPct val="90000"/>
        </a:lnSpc>
        <a:spcBef>
          <a:spcPts val="1001"/>
        </a:spcBef>
        <a:buFont typeface="Arial" panose="020B0604020202020204" pitchFamily="34" charset="0"/>
        <a:buChar char="•"/>
        <a:defRPr sz="4003" kern="1200">
          <a:solidFill>
            <a:schemeClr val="tx1"/>
          </a:solidFill>
          <a:latin typeface="+mn-lt"/>
          <a:ea typeface="+mn-ea"/>
          <a:cs typeface="+mn-cs"/>
        </a:defRPr>
      </a:lvl3pPr>
      <a:lvl4pPr marL="3203120" indent="-457589" algn="l" defTabSz="1830354" rtl="0" eaLnBrk="1" latinLnBrk="0" hangingPunct="1">
        <a:lnSpc>
          <a:spcPct val="90000"/>
        </a:lnSpc>
        <a:spcBef>
          <a:spcPts val="1001"/>
        </a:spcBef>
        <a:buFont typeface="Arial" panose="020B0604020202020204" pitchFamily="34" charset="0"/>
        <a:buChar char="•"/>
        <a:defRPr sz="3603" kern="1200">
          <a:solidFill>
            <a:schemeClr val="tx1"/>
          </a:solidFill>
          <a:latin typeface="+mn-lt"/>
          <a:ea typeface="+mn-ea"/>
          <a:cs typeface="+mn-cs"/>
        </a:defRPr>
      </a:lvl4pPr>
      <a:lvl5pPr marL="4118298" indent="-457589" algn="l" defTabSz="1830354" rtl="0" eaLnBrk="1" latinLnBrk="0" hangingPunct="1">
        <a:lnSpc>
          <a:spcPct val="90000"/>
        </a:lnSpc>
        <a:spcBef>
          <a:spcPts val="1001"/>
        </a:spcBef>
        <a:buFont typeface="Arial" panose="020B0604020202020204" pitchFamily="34" charset="0"/>
        <a:buChar char="•"/>
        <a:defRPr sz="3603" kern="1200">
          <a:solidFill>
            <a:schemeClr val="tx1"/>
          </a:solidFill>
          <a:latin typeface="+mn-lt"/>
          <a:ea typeface="+mn-ea"/>
          <a:cs typeface="+mn-cs"/>
        </a:defRPr>
      </a:lvl5pPr>
      <a:lvl6pPr marL="5033475" indent="-457589" algn="l" defTabSz="1830354" rtl="0" eaLnBrk="1" latinLnBrk="0" hangingPunct="1">
        <a:lnSpc>
          <a:spcPct val="90000"/>
        </a:lnSpc>
        <a:spcBef>
          <a:spcPts val="1001"/>
        </a:spcBef>
        <a:buFont typeface="Arial" panose="020B0604020202020204" pitchFamily="34" charset="0"/>
        <a:buChar char="•"/>
        <a:defRPr sz="3603" kern="1200">
          <a:solidFill>
            <a:schemeClr val="tx1"/>
          </a:solidFill>
          <a:latin typeface="+mn-lt"/>
          <a:ea typeface="+mn-ea"/>
          <a:cs typeface="+mn-cs"/>
        </a:defRPr>
      </a:lvl6pPr>
      <a:lvl7pPr marL="5948652" indent="-457589" algn="l" defTabSz="1830354" rtl="0" eaLnBrk="1" latinLnBrk="0" hangingPunct="1">
        <a:lnSpc>
          <a:spcPct val="90000"/>
        </a:lnSpc>
        <a:spcBef>
          <a:spcPts val="1001"/>
        </a:spcBef>
        <a:buFont typeface="Arial" panose="020B0604020202020204" pitchFamily="34" charset="0"/>
        <a:buChar char="•"/>
        <a:defRPr sz="3603" kern="1200">
          <a:solidFill>
            <a:schemeClr val="tx1"/>
          </a:solidFill>
          <a:latin typeface="+mn-lt"/>
          <a:ea typeface="+mn-ea"/>
          <a:cs typeface="+mn-cs"/>
        </a:defRPr>
      </a:lvl7pPr>
      <a:lvl8pPr marL="6863829" indent="-457589" algn="l" defTabSz="1830354" rtl="0" eaLnBrk="1" latinLnBrk="0" hangingPunct="1">
        <a:lnSpc>
          <a:spcPct val="90000"/>
        </a:lnSpc>
        <a:spcBef>
          <a:spcPts val="1001"/>
        </a:spcBef>
        <a:buFont typeface="Arial" panose="020B0604020202020204" pitchFamily="34" charset="0"/>
        <a:buChar char="•"/>
        <a:defRPr sz="3603" kern="1200">
          <a:solidFill>
            <a:schemeClr val="tx1"/>
          </a:solidFill>
          <a:latin typeface="+mn-lt"/>
          <a:ea typeface="+mn-ea"/>
          <a:cs typeface="+mn-cs"/>
        </a:defRPr>
      </a:lvl8pPr>
      <a:lvl9pPr marL="7779007" indent="-457589" algn="l" defTabSz="1830354" rtl="0" eaLnBrk="1" latinLnBrk="0" hangingPunct="1">
        <a:lnSpc>
          <a:spcPct val="90000"/>
        </a:lnSpc>
        <a:spcBef>
          <a:spcPts val="1001"/>
        </a:spcBef>
        <a:buFont typeface="Arial" panose="020B0604020202020204" pitchFamily="34" charset="0"/>
        <a:buChar char="•"/>
        <a:defRPr sz="360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30354" rtl="0" eaLnBrk="1" latinLnBrk="0" hangingPunct="1">
        <a:defRPr sz="3603" kern="1200">
          <a:solidFill>
            <a:schemeClr val="tx1"/>
          </a:solidFill>
          <a:latin typeface="+mn-lt"/>
          <a:ea typeface="+mn-ea"/>
          <a:cs typeface="+mn-cs"/>
        </a:defRPr>
      </a:lvl1pPr>
      <a:lvl2pPr marL="915177" algn="l" defTabSz="1830354" rtl="0" eaLnBrk="1" latinLnBrk="0" hangingPunct="1">
        <a:defRPr sz="3603" kern="1200">
          <a:solidFill>
            <a:schemeClr val="tx1"/>
          </a:solidFill>
          <a:latin typeface="+mn-lt"/>
          <a:ea typeface="+mn-ea"/>
          <a:cs typeface="+mn-cs"/>
        </a:defRPr>
      </a:lvl2pPr>
      <a:lvl3pPr marL="1830354" algn="l" defTabSz="1830354" rtl="0" eaLnBrk="1" latinLnBrk="0" hangingPunct="1">
        <a:defRPr sz="3603" kern="1200">
          <a:solidFill>
            <a:schemeClr val="tx1"/>
          </a:solidFill>
          <a:latin typeface="+mn-lt"/>
          <a:ea typeface="+mn-ea"/>
          <a:cs typeface="+mn-cs"/>
        </a:defRPr>
      </a:lvl3pPr>
      <a:lvl4pPr marL="2745532" algn="l" defTabSz="1830354" rtl="0" eaLnBrk="1" latinLnBrk="0" hangingPunct="1">
        <a:defRPr sz="3603" kern="1200">
          <a:solidFill>
            <a:schemeClr val="tx1"/>
          </a:solidFill>
          <a:latin typeface="+mn-lt"/>
          <a:ea typeface="+mn-ea"/>
          <a:cs typeface="+mn-cs"/>
        </a:defRPr>
      </a:lvl4pPr>
      <a:lvl5pPr marL="3660709" algn="l" defTabSz="1830354" rtl="0" eaLnBrk="1" latinLnBrk="0" hangingPunct="1">
        <a:defRPr sz="3603" kern="1200">
          <a:solidFill>
            <a:schemeClr val="tx1"/>
          </a:solidFill>
          <a:latin typeface="+mn-lt"/>
          <a:ea typeface="+mn-ea"/>
          <a:cs typeface="+mn-cs"/>
        </a:defRPr>
      </a:lvl5pPr>
      <a:lvl6pPr marL="4575886" algn="l" defTabSz="1830354" rtl="0" eaLnBrk="1" latinLnBrk="0" hangingPunct="1">
        <a:defRPr sz="3603" kern="1200">
          <a:solidFill>
            <a:schemeClr val="tx1"/>
          </a:solidFill>
          <a:latin typeface="+mn-lt"/>
          <a:ea typeface="+mn-ea"/>
          <a:cs typeface="+mn-cs"/>
        </a:defRPr>
      </a:lvl6pPr>
      <a:lvl7pPr marL="5491063" algn="l" defTabSz="1830354" rtl="0" eaLnBrk="1" latinLnBrk="0" hangingPunct="1">
        <a:defRPr sz="3603" kern="1200">
          <a:solidFill>
            <a:schemeClr val="tx1"/>
          </a:solidFill>
          <a:latin typeface="+mn-lt"/>
          <a:ea typeface="+mn-ea"/>
          <a:cs typeface="+mn-cs"/>
        </a:defRPr>
      </a:lvl7pPr>
      <a:lvl8pPr marL="6406241" algn="l" defTabSz="1830354" rtl="0" eaLnBrk="1" latinLnBrk="0" hangingPunct="1">
        <a:defRPr sz="3603" kern="1200">
          <a:solidFill>
            <a:schemeClr val="tx1"/>
          </a:solidFill>
          <a:latin typeface="+mn-lt"/>
          <a:ea typeface="+mn-ea"/>
          <a:cs typeface="+mn-cs"/>
        </a:defRPr>
      </a:lvl8pPr>
      <a:lvl9pPr marL="7321418" algn="l" defTabSz="1830354" rtl="0" eaLnBrk="1" latinLnBrk="0" hangingPunct="1">
        <a:defRPr sz="360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jpeg"/><Relationship Id="rId10" Type="http://schemas.openxmlformats.org/officeDocument/2006/relationships/image" Target="../media/image9.jpeg"/><Relationship Id="rId4" Type="http://schemas.openxmlformats.org/officeDocument/2006/relationships/image" Target="../media/image3.jpeg"/><Relationship Id="rId9" Type="http://schemas.openxmlformats.org/officeDocument/2006/relationships/image" Target="../media/image8.jpeg"/><Relationship Id="rId1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CC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CustomShape 1"/>
          <p:cNvSpPr/>
          <p:nvPr/>
        </p:nvSpPr>
        <p:spPr>
          <a:xfrm>
            <a:off x="725963" y="720616"/>
            <a:ext cx="28824588" cy="5199235"/>
          </a:xfrm>
          <a:prstGeom prst="rect">
            <a:avLst/>
          </a:prstGeom>
          <a:solidFill>
            <a:srgbClr val="E6E6E6"/>
          </a:solidFill>
          <a:ln>
            <a:solidFill>
              <a:srgbClr val="C5000B"/>
            </a:solidFill>
          </a:ln>
        </p:spPr>
        <p:txBody>
          <a:bodyPr wrap="none" lIns="180154" tIns="90077" rIns="180154" bIns="90077" anchor="ctr"/>
          <a:lstStyle/>
          <a:p>
            <a:pPr algn="ctr"/>
            <a:r>
              <a:rPr lang="tr-TR" sz="9600" b="1" dirty="0">
                <a:solidFill>
                  <a:srgbClr val="C5000B"/>
                </a:solidFill>
                <a:latin typeface="+mj-lt"/>
              </a:rPr>
              <a:t>FRIENDLY GAS</a:t>
            </a:r>
            <a:endParaRPr lang="tr-TR" sz="9600" dirty="0">
              <a:latin typeface="+mj-lt"/>
            </a:endParaRPr>
          </a:p>
          <a:p>
            <a:pPr algn="ctr"/>
            <a:endParaRPr lang="tr-TR" sz="3200" dirty="0"/>
          </a:p>
          <a:p>
            <a:pPr algn="ctr"/>
            <a:r>
              <a:rPr lang="tr-TR" sz="4000" dirty="0"/>
              <a:t>Atakan GÖKNAR, </a:t>
            </a:r>
            <a:r>
              <a:rPr lang="tr-TR" sz="4000" dirty="0" err="1"/>
              <a:t>Sertan</a:t>
            </a:r>
            <a:r>
              <a:rPr lang="tr-TR" sz="4000" dirty="0"/>
              <a:t> Umut GÜREL, Atakan Taner GÜL, Tonguç Berat ÖZEL</a:t>
            </a:r>
          </a:p>
          <a:p>
            <a:pPr algn="ctr"/>
            <a:r>
              <a:rPr lang="tr-TR" sz="4000" dirty="0"/>
              <a:t>Proje Danışmanları: </a:t>
            </a:r>
            <a:r>
              <a:rPr lang="tr-TR" sz="4000" dirty="0" err="1"/>
              <a:t>Faris</a:t>
            </a:r>
            <a:r>
              <a:rPr lang="tr-TR" sz="4000" dirty="0"/>
              <a:t> Serdar TAŞEL</a:t>
            </a:r>
          </a:p>
          <a:p>
            <a:pPr algn="ctr"/>
            <a:endParaRPr lang="tr-TR" sz="4000" dirty="0"/>
          </a:p>
        </p:txBody>
      </p:sp>
      <p:pic>
        <p:nvPicPr>
          <p:cNvPr id="38" name="Picture 37"/>
          <p:cNvPicPr/>
          <p:nvPr/>
        </p:nvPicPr>
        <p:blipFill>
          <a:blip r:embed="rId2"/>
          <a:stretch>
            <a:fillRect/>
          </a:stretch>
        </p:blipFill>
        <p:spPr>
          <a:xfrm>
            <a:off x="1158331" y="1152984"/>
            <a:ext cx="4323688" cy="4323688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4598933" y="1152984"/>
            <a:ext cx="4441439" cy="432368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7" name="Rectangle 116"/>
          <p:cNvSpPr/>
          <p:nvPr/>
        </p:nvSpPr>
        <p:spPr>
          <a:xfrm>
            <a:off x="18802349" y="37414200"/>
            <a:ext cx="2478737" cy="3428999"/>
          </a:xfrm>
          <a:prstGeom prst="rect">
            <a:avLst/>
          </a:prstGeom>
          <a:solidFill>
            <a:srgbClr val="FFE40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 dirty="0">
              <a:solidFill>
                <a:schemeClr val="tx1"/>
              </a:solidFill>
            </a:endParaRPr>
          </a:p>
          <a:p>
            <a:pPr algn="ctr"/>
            <a:endParaRPr lang="tr-TR" dirty="0">
              <a:solidFill>
                <a:schemeClr val="tx1"/>
              </a:solidFill>
            </a:endParaRPr>
          </a:p>
          <a:p>
            <a:pPr algn="ctr"/>
            <a:endParaRPr lang="tr-TR" dirty="0">
              <a:solidFill>
                <a:schemeClr val="tx1"/>
              </a:solidFill>
            </a:endParaRPr>
          </a:p>
          <a:p>
            <a:pPr algn="ctr"/>
            <a:endParaRPr lang="tr-TR" dirty="0">
              <a:solidFill>
                <a:schemeClr val="tx1"/>
              </a:solidFill>
            </a:endParaRPr>
          </a:p>
          <a:p>
            <a:pPr algn="ctr"/>
            <a:r>
              <a:rPr lang="tr-TR" sz="3200" dirty="0" err="1">
                <a:solidFill>
                  <a:schemeClr val="tx1"/>
                </a:solidFill>
              </a:rPr>
              <a:t>Sertan</a:t>
            </a:r>
            <a:r>
              <a:rPr lang="tr-TR" sz="3200" dirty="0">
                <a:solidFill>
                  <a:schemeClr val="tx1"/>
                </a:solidFill>
              </a:rPr>
              <a:t> Umut Gürel</a:t>
            </a:r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118" name="Rectangle 117"/>
          <p:cNvSpPr/>
          <p:nvPr/>
        </p:nvSpPr>
        <p:spPr>
          <a:xfrm>
            <a:off x="21737558" y="37357051"/>
            <a:ext cx="2603239" cy="3428998"/>
          </a:xfrm>
          <a:prstGeom prst="rect">
            <a:avLst/>
          </a:prstGeom>
          <a:solidFill>
            <a:srgbClr val="FFE40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 dirty="0">
              <a:solidFill>
                <a:schemeClr val="tx1"/>
              </a:solidFill>
            </a:endParaRPr>
          </a:p>
          <a:p>
            <a:pPr algn="ctr"/>
            <a:endParaRPr lang="tr-TR" dirty="0">
              <a:solidFill>
                <a:schemeClr val="tx1"/>
              </a:solidFill>
            </a:endParaRPr>
          </a:p>
          <a:p>
            <a:pPr algn="ctr"/>
            <a:endParaRPr lang="tr-TR" dirty="0">
              <a:solidFill>
                <a:schemeClr val="tx1"/>
              </a:solidFill>
            </a:endParaRPr>
          </a:p>
          <a:p>
            <a:pPr algn="ctr"/>
            <a:endParaRPr lang="tr-TR" dirty="0">
              <a:solidFill>
                <a:schemeClr val="tx1"/>
              </a:solidFill>
            </a:endParaRPr>
          </a:p>
          <a:p>
            <a:pPr algn="ctr"/>
            <a:r>
              <a:rPr lang="tr-TR" dirty="0">
                <a:solidFill>
                  <a:schemeClr val="tx1"/>
                </a:solidFill>
              </a:rPr>
              <a:t>Atakan Taner Gül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9" name="Rectangle 118"/>
          <p:cNvSpPr/>
          <p:nvPr/>
        </p:nvSpPr>
        <p:spPr>
          <a:xfrm>
            <a:off x="24990008" y="37414201"/>
            <a:ext cx="2729739" cy="3428998"/>
          </a:xfrm>
          <a:prstGeom prst="rect">
            <a:avLst/>
          </a:prstGeom>
          <a:solidFill>
            <a:srgbClr val="FFE40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 dirty="0">
              <a:solidFill>
                <a:schemeClr val="tx1"/>
              </a:solidFill>
            </a:endParaRPr>
          </a:p>
          <a:p>
            <a:pPr algn="ctr"/>
            <a:endParaRPr lang="tr-TR" dirty="0">
              <a:solidFill>
                <a:schemeClr val="tx1"/>
              </a:solidFill>
            </a:endParaRPr>
          </a:p>
          <a:p>
            <a:pPr algn="ctr"/>
            <a:endParaRPr lang="tr-TR" dirty="0">
              <a:solidFill>
                <a:schemeClr val="tx1"/>
              </a:solidFill>
            </a:endParaRPr>
          </a:p>
          <a:p>
            <a:pPr algn="ctr"/>
            <a:endParaRPr lang="tr-TR" dirty="0">
              <a:solidFill>
                <a:schemeClr val="tx1"/>
              </a:solidFill>
            </a:endParaRPr>
          </a:p>
          <a:p>
            <a:pPr algn="ctr"/>
            <a:r>
              <a:rPr lang="tr-TR" dirty="0">
                <a:solidFill>
                  <a:schemeClr val="tx1"/>
                </a:solidFill>
              </a:rPr>
              <a:t>Tonguç Berat Özel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5827193" y="37357050"/>
            <a:ext cx="2478737" cy="3428999"/>
          </a:xfrm>
          <a:prstGeom prst="rect">
            <a:avLst/>
          </a:prstGeom>
          <a:solidFill>
            <a:srgbClr val="FFE403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 dirty="0">
              <a:solidFill>
                <a:schemeClr val="tx1"/>
              </a:solidFill>
            </a:endParaRPr>
          </a:p>
          <a:p>
            <a:pPr algn="ctr"/>
            <a:endParaRPr lang="tr-TR" dirty="0">
              <a:solidFill>
                <a:schemeClr val="tx1"/>
              </a:solidFill>
            </a:endParaRPr>
          </a:p>
          <a:p>
            <a:pPr algn="ctr"/>
            <a:endParaRPr lang="tr-TR" dirty="0">
              <a:solidFill>
                <a:schemeClr val="tx1"/>
              </a:solidFill>
            </a:endParaRPr>
          </a:p>
          <a:p>
            <a:pPr algn="ctr"/>
            <a:endParaRPr lang="tr-TR" dirty="0">
              <a:solidFill>
                <a:schemeClr val="tx1"/>
              </a:solidFill>
            </a:endParaRPr>
          </a:p>
          <a:p>
            <a:pPr algn="ctr"/>
            <a:r>
              <a:rPr lang="tr-TR" dirty="0">
                <a:solidFill>
                  <a:schemeClr val="tx1"/>
                </a:solidFill>
              </a:rPr>
              <a:t>Atakan </a:t>
            </a:r>
            <a:r>
              <a:rPr lang="tr-TR" dirty="0" err="1">
                <a:solidFill>
                  <a:schemeClr val="tx1"/>
                </a:solidFill>
              </a:rPr>
              <a:t>Göknar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400300" y="8486775"/>
            <a:ext cx="21545550" cy="28655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/>
              <a:t>KONU BAŞLIKLARI:</a:t>
            </a:r>
          </a:p>
          <a:p>
            <a:r>
              <a:rPr lang="tr-TR" dirty="0"/>
              <a:t>GİRİŞ</a:t>
            </a:r>
          </a:p>
          <a:p>
            <a:r>
              <a:rPr lang="tr-TR" dirty="0"/>
              <a:t>PROJE TANITIMI</a:t>
            </a:r>
          </a:p>
          <a:p>
            <a:pPr lvl="1">
              <a:buFont typeface="Arial" pitchFamily="34" charset="0"/>
              <a:buChar char="•"/>
            </a:pPr>
            <a:r>
              <a:rPr lang="tr-TR" dirty="0"/>
              <a:t>Problem	</a:t>
            </a:r>
          </a:p>
          <a:p>
            <a:endParaRPr lang="tr-TR" dirty="0"/>
          </a:p>
        </p:txBody>
      </p:sp>
      <p:sp>
        <p:nvSpPr>
          <p:cNvPr id="11" name="CustomShape 2"/>
          <p:cNvSpPr/>
          <p:nvPr/>
        </p:nvSpPr>
        <p:spPr>
          <a:xfrm>
            <a:off x="725961" y="6753265"/>
            <a:ext cx="13904439" cy="851721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2419FF"/>
            </a:solidFill>
          </a:ln>
        </p:spPr>
        <p:txBody>
          <a:bodyPr lIns="180154" tIns="90077" rIns="180154" bIns="90077"/>
          <a:lstStyle/>
          <a:p>
            <a:pPr algn="ctr"/>
            <a:r>
              <a:rPr lang="tr-TR" sz="5400" b="1" dirty="0" err="1">
                <a:solidFill>
                  <a:srgbClr val="FF0000"/>
                </a:solidFill>
              </a:rPr>
              <a:t>Introduction</a:t>
            </a:r>
            <a:endParaRPr lang="tr-TR" sz="5400" dirty="0">
              <a:solidFill>
                <a:srgbClr val="FF0000"/>
              </a:solidFill>
            </a:endParaRPr>
          </a:p>
          <a:p>
            <a:pPr algn="just"/>
            <a:r>
              <a:rPr lang="tr-TR" sz="3600" dirty="0" err="1"/>
              <a:t>This</a:t>
            </a:r>
            <a:r>
              <a:rPr lang="tr-TR" sz="3600" dirty="0"/>
              <a:t> </a:t>
            </a:r>
            <a:r>
              <a:rPr lang="tr-TR" sz="3600" dirty="0" err="1"/>
              <a:t>section</a:t>
            </a:r>
            <a:r>
              <a:rPr lang="tr-TR" sz="3600" dirty="0"/>
              <a:t> is </a:t>
            </a:r>
            <a:r>
              <a:rPr lang="tr-TR" sz="3600" dirty="0" err="1"/>
              <a:t>to</a:t>
            </a:r>
            <a:r>
              <a:rPr lang="tr-TR" sz="3600" dirty="0"/>
              <a:t> </a:t>
            </a:r>
            <a:r>
              <a:rPr lang="tr-TR" sz="3600" dirty="0" err="1"/>
              <a:t>introduce</a:t>
            </a:r>
            <a:r>
              <a:rPr lang="tr-TR" sz="3600" dirty="0"/>
              <a:t> </a:t>
            </a:r>
            <a:r>
              <a:rPr lang="tr-TR" sz="3600" dirty="0" err="1"/>
              <a:t>the</a:t>
            </a:r>
            <a:r>
              <a:rPr lang="tr-TR" sz="3600" dirty="0"/>
              <a:t> main </a:t>
            </a:r>
            <a:r>
              <a:rPr lang="tr-TR" sz="3600" dirty="0" err="1"/>
              <a:t>subject</a:t>
            </a:r>
            <a:r>
              <a:rPr lang="tr-TR" sz="3600" dirty="0"/>
              <a:t> of </a:t>
            </a:r>
            <a:r>
              <a:rPr lang="tr-TR" sz="3600" dirty="0" err="1"/>
              <a:t>the</a:t>
            </a:r>
            <a:r>
              <a:rPr lang="tr-TR" sz="3600" dirty="0"/>
              <a:t> </a:t>
            </a:r>
            <a:r>
              <a:rPr lang="tr-TR" sz="3600" dirty="0" err="1"/>
              <a:t>project.Firstly</a:t>
            </a:r>
            <a:r>
              <a:rPr lang="tr-TR" sz="3600" dirty="0"/>
              <a:t> </a:t>
            </a:r>
            <a:r>
              <a:rPr lang="tr-TR" sz="3600" dirty="0" err="1"/>
              <a:t>all</a:t>
            </a:r>
            <a:r>
              <a:rPr lang="tr-TR" sz="3600" dirty="0"/>
              <a:t> </a:t>
            </a:r>
            <a:r>
              <a:rPr lang="tr-TR" sz="3600" dirty="0" err="1"/>
              <a:t>details</a:t>
            </a:r>
            <a:r>
              <a:rPr lang="tr-TR" sz="3600" dirty="0"/>
              <a:t> </a:t>
            </a:r>
            <a:r>
              <a:rPr lang="tr-TR" sz="3600" dirty="0" err="1"/>
              <a:t>about</a:t>
            </a:r>
            <a:r>
              <a:rPr lang="tr-TR" sz="3600" dirty="0"/>
              <a:t> </a:t>
            </a:r>
            <a:r>
              <a:rPr lang="tr-TR" sz="3600" dirty="0" err="1"/>
              <a:t>the</a:t>
            </a:r>
            <a:r>
              <a:rPr lang="tr-TR" sz="3600" dirty="0"/>
              <a:t> </a:t>
            </a:r>
            <a:r>
              <a:rPr lang="tr-TR" sz="3600" dirty="0" err="1"/>
              <a:t>application</a:t>
            </a:r>
            <a:r>
              <a:rPr lang="tr-TR" sz="3600" dirty="0"/>
              <a:t> </a:t>
            </a:r>
            <a:r>
              <a:rPr lang="tr-TR" sz="3600" dirty="0" err="1"/>
              <a:t>will</a:t>
            </a:r>
            <a:r>
              <a:rPr lang="tr-TR" sz="3600" dirty="0"/>
              <a:t> be </a:t>
            </a:r>
            <a:r>
              <a:rPr lang="tr-TR" sz="3600" dirty="0" err="1"/>
              <a:t>given</a:t>
            </a:r>
            <a:r>
              <a:rPr lang="tr-TR" sz="3600" dirty="0"/>
              <a:t> </a:t>
            </a:r>
            <a:r>
              <a:rPr lang="tr-TR" sz="3600" dirty="0" err="1"/>
              <a:t>details</a:t>
            </a:r>
            <a:r>
              <a:rPr lang="tr-TR" sz="3600" dirty="0"/>
              <a:t> in here </a:t>
            </a:r>
            <a:r>
              <a:rPr lang="tr-TR" sz="3600" dirty="0" err="1"/>
              <a:t>after</a:t>
            </a:r>
            <a:r>
              <a:rPr lang="tr-TR" sz="3600" dirty="0"/>
              <a:t> </a:t>
            </a:r>
            <a:r>
              <a:rPr lang="tr-TR" sz="3600" dirty="0" err="1"/>
              <a:t>the</a:t>
            </a:r>
            <a:r>
              <a:rPr lang="tr-TR" sz="3600" dirty="0"/>
              <a:t> </a:t>
            </a:r>
            <a:r>
              <a:rPr lang="tr-TR" sz="3600" dirty="0" err="1"/>
              <a:t>things</a:t>
            </a:r>
            <a:r>
              <a:rPr lang="tr-TR" sz="3600" dirty="0"/>
              <a:t> </a:t>
            </a:r>
            <a:r>
              <a:rPr lang="tr-TR" sz="3600" dirty="0" err="1"/>
              <a:t>we</a:t>
            </a:r>
            <a:r>
              <a:rPr lang="tr-TR" sz="3600" dirty="0"/>
              <a:t> </a:t>
            </a:r>
            <a:r>
              <a:rPr lang="tr-TR" sz="3600" dirty="0" err="1"/>
              <a:t>use</a:t>
            </a:r>
            <a:r>
              <a:rPr lang="tr-TR" sz="3600" dirty="0"/>
              <a:t> in </a:t>
            </a:r>
            <a:r>
              <a:rPr lang="tr-TR" sz="3600" dirty="0" err="1"/>
              <a:t>this</a:t>
            </a:r>
            <a:r>
              <a:rPr lang="tr-TR" sz="3600" dirty="0"/>
              <a:t> </a:t>
            </a:r>
            <a:r>
              <a:rPr lang="tr-TR" sz="3600" dirty="0" err="1"/>
              <a:t>project</a:t>
            </a:r>
            <a:r>
              <a:rPr lang="tr-TR" sz="3600" dirty="0"/>
              <a:t> </a:t>
            </a:r>
            <a:r>
              <a:rPr lang="tr-TR" sz="3600" dirty="0" err="1"/>
              <a:t>which</a:t>
            </a:r>
            <a:r>
              <a:rPr lang="tr-TR" sz="3600" dirty="0"/>
              <a:t> </a:t>
            </a:r>
            <a:r>
              <a:rPr lang="tr-TR" sz="3600" dirty="0" err="1"/>
              <a:t>we</a:t>
            </a:r>
            <a:r>
              <a:rPr lang="tr-TR" sz="3600" dirty="0"/>
              <a:t> </a:t>
            </a:r>
            <a:r>
              <a:rPr lang="tr-TR" sz="3600" dirty="0" err="1"/>
              <a:t>learn</a:t>
            </a:r>
            <a:r>
              <a:rPr lang="tr-TR" sz="3600" dirty="0"/>
              <a:t> in </a:t>
            </a:r>
            <a:r>
              <a:rPr lang="tr-TR" sz="3600" dirty="0" err="1"/>
              <a:t>the</a:t>
            </a:r>
            <a:r>
              <a:rPr lang="tr-TR" sz="3600" dirty="0"/>
              <a:t> </a:t>
            </a:r>
            <a:r>
              <a:rPr lang="tr-TR" sz="3600" dirty="0" err="1"/>
              <a:t>studies</a:t>
            </a:r>
            <a:r>
              <a:rPr lang="tr-TR" sz="3600" dirty="0"/>
              <a:t> </a:t>
            </a:r>
            <a:r>
              <a:rPr lang="tr-TR" sz="3600" dirty="0" err="1"/>
              <a:t>we</a:t>
            </a:r>
            <a:r>
              <a:rPr lang="tr-TR" sz="3600" dirty="0"/>
              <a:t> </a:t>
            </a:r>
            <a:r>
              <a:rPr lang="tr-TR" sz="3600" dirty="0" err="1"/>
              <a:t>learned</a:t>
            </a:r>
            <a:r>
              <a:rPr lang="tr-TR" sz="3600" dirty="0"/>
              <a:t> </a:t>
            </a:r>
            <a:r>
              <a:rPr lang="tr-TR" sz="3600" dirty="0" err="1"/>
              <a:t>and</a:t>
            </a:r>
            <a:r>
              <a:rPr lang="tr-TR" sz="3600" dirty="0"/>
              <a:t> </a:t>
            </a:r>
            <a:r>
              <a:rPr lang="tr-TR" sz="3600" dirty="0" err="1"/>
              <a:t>projects</a:t>
            </a:r>
            <a:r>
              <a:rPr lang="tr-TR" sz="3600" dirty="0"/>
              <a:t> </a:t>
            </a:r>
            <a:r>
              <a:rPr lang="tr-TR" sz="3600" dirty="0" err="1"/>
              <a:t>which</a:t>
            </a:r>
            <a:r>
              <a:rPr lang="tr-TR" sz="3600" dirty="0"/>
              <a:t> </a:t>
            </a:r>
            <a:r>
              <a:rPr lang="tr-TR" sz="3600" dirty="0" err="1"/>
              <a:t>we</a:t>
            </a:r>
            <a:r>
              <a:rPr lang="tr-TR" sz="3600" dirty="0"/>
              <a:t> </a:t>
            </a:r>
            <a:r>
              <a:rPr lang="tr-TR" sz="3600" dirty="0" err="1"/>
              <a:t>did</a:t>
            </a:r>
            <a:r>
              <a:rPr lang="tr-TR" sz="3600" dirty="0"/>
              <a:t> </a:t>
            </a:r>
            <a:r>
              <a:rPr lang="tr-TR" sz="3600" dirty="0" err="1"/>
              <a:t>and</a:t>
            </a:r>
            <a:r>
              <a:rPr lang="tr-TR" sz="3600" dirty="0"/>
              <a:t> </a:t>
            </a:r>
            <a:r>
              <a:rPr lang="tr-TR" sz="3600" dirty="0" err="1"/>
              <a:t>finally</a:t>
            </a:r>
            <a:r>
              <a:rPr lang="tr-TR" sz="3600" dirty="0"/>
              <a:t> </a:t>
            </a:r>
            <a:r>
              <a:rPr lang="tr-TR" sz="3600" dirty="0" err="1"/>
              <a:t>we</a:t>
            </a:r>
            <a:r>
              <a:rPr lang="tr-TR" sz="3600" dirty="0"/>
              <a:t> </a:t>
            </a:r>
            <a:r>
              <a:rPr lang="tr-TR" sz="3600" dirty="0" err="1"/>
              <a:t>will</a:t>
            </a:r>
            <a:r>
              <a:rPr lang="tr-TR" sz="3600" dirty="0"/>
              <a:t> </a:t>
            </a:r>
            <a:r>
              <a:rPr lang="tr-TR" sz="3600" dirty="0" err="1"/>
              <a:t>give</a:t>
            </a:r>
            <a:r>
              <a:rPr lang="tr-TR" sz="3600" dirty="0"/>
              <a:t> </a:t>
            </a:r>
            <a:r>
              <a:rPr lang="tr-TR" sz="3600" dirty="0" err="1"/>
              <a:t>information</a:t>
            </a:r>
            <a:r>
              <a:rPr lang="tr-TR" sz="3600" dirty="0"/>
              <a:t> </a:t>
            </a:r>
            <a:r>
              <a:rPr lang="tr-TR" sz="3600" dirty="0" err="1"/>
              <a:t>about</a:t>
            </a:r>
            <a:r>
              <a:rPr lang="tr-TR" sz="3600" dirty="0"/>
              <a:t> </a:t>
            </a:r>
            <a:r>
              <a:rPr lang="tr-TR" sz="3600" dirty="0" err="1"/>
              <a:t>similar</a:t>
            </a:r>
            <a:r>
              <a:rPr lang="tr-TR" sz="3600" dirty="0"/>
              <a:t> </a:t>
            </a:r>
            <a:r>
              <a:rPr lang="tr-TR" sz="3600" dirty="0" err="1"/>
              <a:t>apps</a:t>
            </a:r>
            <a:r>
              <a:rPr lang="tr-TR" sz="3600" dirty="0"/>
              <a:t> </a:t>
            </a:r>
            <a:r>
              <a:rPr lang="tr-TR" sz="3600" dirty="0" err="1"/>
              <a:t>or</a:t>
            </a:r>
            <a:r>
              <a:rPr lang="tr-TR" sz="3600" dirty="0"/>
              <a:t> </a:t>
            </a:r>
            <a:r>
              <a:rPr lang="tr-TR" sz="3600" dirty="0" err="1"/>
              <a:t>websites</a:t>
            </a:r>
            <a:r>
              <a:rPr lang="tr-TR" sz="3600" dirty="0"/>
              <a:t> </a:t>
            </a:r>
            <a:r>
              <a:rPr lang="tr-TR" sz="3600" dirty="0" err="1"/>
              <a:t>which</a:t>
            </a:r>
            <a:r>
              <a:rPr lang="tr-TR" sz="3600" dirty="0"/>
              <a:t> </a:t>
            </a:r>
            <a:r>
              <a:rPr lang="tr-TR" sz="3600" dirty="0" err="1"/>
              <a:t>we</a:t>
            </a:r>
            <a:r>
              <a:rPr lang="tr-TR" sz="3600" dirty="0"/>
              <a:t> </a:t>
            </a:r>
            <a:r>
              <a:rPr lang="tr-TR" sz="3600" dirty="0" err="1"/>
              <a:t>have</a:t>
            </a:r>
            <a:r>
              <a:rPr lang="tr-TR" sz="3600" dirty="0"/>
              <a:t> </a:t>
            </a:r>
            <a:r>
              <a:rPr lang="tr-TR" sz="3600" dirty="0" err="1"/>
              <a:t>found</a:t>
            </a:r>
            <a:r>
              <a:rPr lang="tr-TR" sz="3600" dirty="0"/>
              <a:t> </a:t>
            </a:r>
            <a:r>
              <a:rPr lang="tr-TR" sz="3600" dirty="0" err="1"/>
              <a:t>while</a:t>
            </a:r>
            <a:r>
              <a:rPr lang="tr-TR" sz="3600" dirty="0"/>
              <a:t> </a:t>
            </a:r>
            <a:r>
              <a:rPr lang="tr-TR" sz="3600" dirty="0" err="1"/>
              <a:t>we</a:t>
            </a:r>
            <a:r>
              <a:rPr lang="tr-TR" sz="3600" dirty="0"/>
              <a:t> </a:t>
            </a:r>
            <a:r>
              <a:rPr lang="tr-TR" sz="3600" dirty="0" err="1"/>
              <a:t>are</a:t>
            </a:r>
            <a:r>
              <a:rPr lang="tr-TR" sz="3600" dirty="0"/>
              <a:t> </a:t>
            </a:r>
            <a:r>
              <a:rPr lang="tr-TR" sz="3600" dirty="0" err="1"/>
              <a:t>searching</a:t>
            </a:r>
            <a:r>
              <a:rPr lang="tr-TR" sz="3600" dirty="0"/>
              <a:t> </a:t>
            </a:r>
            <a:r>
              <a:rPr lang="tr-TR" sz="3600" dirty="0" err="1"/>
              <a:t>for</a:t>
            </a:r>
            <a:r>
              <a:rPr lang="tr-TR" sz="3600" dirty="0"/>
              <a:t> </a:t>
            </a:r>
            <a:r>
              <a:rPr lang="tr-TR" sz="3600" dirty="0" err="1"/>
              <a:t>the</a:t>
            </a:r>
            <a:r>
              <a:rPr lang="tr-TR" sz="3600" dirty="0"/>
              <a:t> </a:t>
            </a:r>
            <a:r>
              <a:rPr lang="tr-TR" sz="3600" dirty="0" err="1"/>
              <a:t>project.In</a:t>
            </a:r>
            <a:r>
              <a:rPr lang="tr-TR" sz="3600" dirty="0"/>
              <a:t> </a:t>
            </a:r>
            <a:r>
              <a:rPr lang="tr-TR" sz="3600" dirty="0" err="1"/>
              <a:t>todays</a:t>
            </a:r>
            <a:r>
              <a:rPr lang="tr-TR" sz="3600" dirty="0"/>
              <a:t> </a:t>
            </a:r>
            <a:r>
              <a:rPr lang="tr-TR" sz="3600" dirty="0" err="1"/>
              <a:t>Turkey</a:t>
            </a:r>
            <a:r>
              <a:rPr lang="tr-TR" sz="3600" dirty="0"/>
              <a:t> </a:t>
            </a:r>
            <a:r>
              <a:rPr lang="tr-TR" sz="3600" dirty="0" err="1"/>
              <a:t>gas</a:t>
            </a:r>
            <a:r>
              <a:rPr lang="tr-TR" sz="3600" dirty="0"/>
              <a:t> </a:t>
            </a:r>
            <a:r>
              <a:rPr lang="tr-TR" sz="3600" dirty="0" err="1"/>
              <a:t>prices</a:t>
            </a:r>
            <a:r>
              <a:rPr lang="tr-TR" sz="3600" dirty="0"/>
              <a:t> </a:t>
            </a:r>
            <a:r>
              <a:rPr lang="tr-TR" sz="3600" dirty="0" err="1"/>
              <a:t>are</a:t>
            </a:r>
            <a:r>
              <a:rPr lang="tr-TR" sz="3600" dirty="0"/>
              <a:t> a </a:t>
            </a:r>
            <a:r>
              <a:rPr lang="tr-TR" sz="3600" dirty="0" err="1"/>
              <a:t>valid</a:t>
            </a:r>
            <a:r>
              <a:rPr lang="tr-TR" sz="3600" dirty="0"/>
              <a:t> problem </a:t>
            </a:r>
            <a:r>
              <a:rPr lang="tr-TR" sz="3600" dirty="0" err="1"/>
              <a:t>for</a:t>
            </a:r>
            <a:r>
              <a:rPr lang="tr-TR" sz="3600" dirty="0"/>
              <a:t> </a:t>
            </a:r>
            <a:r>
              <a:rPr lang="tr-TR" sz="3600" dirty="0" err="1"/>
              <a:t>every</a:t>
            </a:r>
            <a:r>
              <a:rPr lang="tr-TR" sz="3600" dirty="0"/>
              <a:t> </a:t>
            </a:r>
            <a:r>
              <a:rPr lang="tr-TR" sz="3600" dirty="0" err="1"/>
              <a:t>person</a:t>
            </a:r>
            <a:r>
              <a:rPr lang="tr-TR" sz="3600" dirty="0"/>
              <a:t> </a:t>
            </a:r>
            <a:r>
              <a:rPr lang="tr-TR" sz="3600" dirty="0" err="1"/>
              <a:t>living</a:t>
            </a:r>
            <a:r>
              <a:rPr lang="tr-TR" sz="3600" dirty="0"/>
              <a:t> in </a:t>
            </a:r>
            <a:r>
              <a:rPr lang="tr-TR" sz="3600" dirty="0" err="1"/>
              <a:t>our</a:t>
            </a:r>
            <a:r>
              <a:rPr lang="tr-TR" sz="3600" dirty="0"/>
              <a:t> </a:t>
            </a:r>
            <a:r>
              <a:rPr lang="tr-TR" sz="3600" dirty="0" err="1"/>
              <a:t>country</a:t>
            </a:r>
            <a:r>
              <a:rPr lang="tr-TR" sz="3600" dirty="0"/>
              <a:t> </a:t>
            </a:r>
            <a:r>
              <a:rPr lang="tr-TR" sz="3600" dirty="0" err="1"/>
              <a:t>and</a:t>
            </a:r>
            <a:r>
              <a:rPr lang="tr-TR" sz="3600" dirty="0"/>
              <a:t> </a:t>
            </a:r>
            <a:r>
              <a:rPr lang="tr-TR" sz="3600" dirty="0" err="1"/>
              <a:t>we</a:t>
            </a:r>
            <a:r>
              <a:rPr lang="tr-TR" sz="3600" dirty="0"/>
              <a:t> </a:t>
            </a:r>
            <a:r>
              <a:rPr lang="tr-TR" sz="3600" dirty="0" err="1"/>
              <a:t>think</a:t>
            </a:r>
            <a:r>
              <a:rPr lang="tr-TR" sz="3600" dirty="0"/>
              <a:t> </a:t>
            </a:r>
            <a:r>
              <a:rPr lang="tr-TR" sz="3600" dirty="0" err="1"/>
              <a:t>for</a:t>
            </a:r>
            <a:r>
              <a:rPr lang="tr-TR" sz="3600" dirty="0"/>
              <a:t> a </a:t>
            </a:r>
            <a:r>
              <a:rPr lang="tr-TR" sz="3600" dirty="0" err="1"/>
              <a:t>solution</a:t>
            </a:r>
            <a:r>
              <a:rPr lang="tr-TR" sz="3600" dirty="0"/>
              <a:t> </a:t>
            </a:r>
            <a:r>
              <a:rPr lang="tr-TR" sz="3600" dirty="0" err="1"/>
              <a:t>about</a:t>
            </a:r>
            <a:r>
              <a:rPr lang="tr-TR" sz="3600" dirty="0"/>
              <a:t> </a:t>
            </a:r>
            <a:r>
              <a:rPr lang="tr-TR" sz="3600" dirty="0" err="1"/>
              <a:t>that</a:t>
            </a:r>
            <a:r>
              <a:rPr lang="tr-TR" sz="3600" dirty="0"/>
              <a:t> </a:t>
            </a:r>
            <a:r>
              <a:rPr lang="tr-TR" sz="3600" dirty="0" err="1"/>
              <a:t>unfortunately</a:t>
            </a:r>
            <a:r>
              <a:rPr lang="tr-TR" sz="3600" dirty="0"/>
              <a:t> not an </a:t>
            </a:r>
            <a:r>
              <a:rPr lang="tr-TR" sz="3600" dirty="0" err="1"/>
              <a:t>exact</a:t>
            </a:r>
            <a:r>
              <a:rPr lang="tr-TR" sz="3600" dirty="0"/>
              <a:t> </a:t>
            </a:r>
            <a:r>
              <a:rPr lang="tr-TR" sz="3600" dirty="0" err="1"/>
              <a:t>solution.Our</a:t>
            </a:r>
            <a:r>
              <a:rPr lang="tr-TR" sz="3600" dirty="0"/>
              <a:t> </a:t>
            </a:r>
            <a:r>
              <a:rPr lang="tr-TR" sz="3600" dirty="0" err="1"/>
              <a:t>website</a:t>
            </a:r>
            <a:r>
              <a:rPr lang="tr-TR" sz="3600" dirty="0"/>
              <a:t> </a:t>
            </a:r>
            <a:r>
              <a:rPr lang="tr-TR" sz="3600" dirty="0" err="1"/>
              <a:t>will</a:t>
            </a:r>
            <a:r>
              <a:rPr lang="tr-TR" sz="3600" dirty="0"/>
              <a:t> be </a:t>
            </a:r>
            <a:r>
              <a:rPr lang="tr-TR" sz="3600" dirty="0" err="1"/>
              <a:t>creating</a:t>
            </a:r>
            <a:r>
              <a:rPr lang="tr-TR" sz="3600" dirty="0"/>
              <a:t> </a:t>
            </a:r>
            <a:r>
              <a:rPr lang="tr-TR" sz="3600" dirty="0" err="1"/>
              <a:t>most</a:t>
            </a:r>
            <a:r>
              <a:rPr lang="tr-TR" sz="3600" dirty="0"/>
              <a:t> </a:t>
            </a:r>
            <a:r>
              <a:rPr lang="tr-TR" sz="3600" dirty="0" err="1"/>
              <a:t>cheap</a:t>
            </a:r>
            <a:r>
              <a:rPr lang="tr-TR" sz="3600" dirty="0"/>
              <a:t> </a:t>
            </a:r>
            <a:r>
              <a:rPr lang="tr-TR" sz="3600" dirty="0" err="1"/>
              <a:t>and</a:t>
            </a:r>
            <a:r>
              <a:rPr lang="tr-TR" sz="3600" dirty="0"/>
              <a:t> </a:t>
            </a:r>
            <a:r>
              <a:rPr lang="tr-TR" sz="3600" dirty="0" err="1"/>
              <a:t>effective</a:t>
            </a:r>
            <a:r>
              <a:rPr lang="tr-TR" sz="3600" dirty="0"/>
              <a:t> </a:t>
            </a:r>
            <a:r>
              <a:rPr lang="tr-TR" sz="3600" dirty="0" err="1"/>
              <a:t>road</a:t>
            </a:r>
            <a:r>
              <a:rPr lang="tr-TR" sz="3600" dirty="0"/>
              <a:t> </a:t>
            </a:r>
            <a:r>
              <a:rPr lang="tr-TR" sz="3600" dirty="0" err="1"/>
              <a:t>for</a:t>
            </a:r>
            <a:r>
              <a:rPr lang="tr-TR" sz="3600" dirty="0"/>
              <a:t> </a:t>
            </a:r>
            <a:r>
              <a:rPr lang="tr-TR" sz="3600" dirty="0" err="1"/>
              <a:t>the</a:t>
            </a:r>
            <a:r>
              <a:rPr lang="tr-TR" sz="3600" dirty="0"/>
              <a:t> </a:t>
            </a:r>
            <a:r>
              <a:rPr lang="tr-TR" sz="3600" dirty="0" err="1"/>
              <a:t>places</a:t>
            </a:r>
            <a:r>
              <a:rPr lang="tr-TR" sz="3600" dirty="0"/>
              <a:t> </a:t>
            </a:r>
            <a:r>
              <a:rPr lang="tr-TR" sz="3600" dirty="0" err="1"/>
              <a:t>you</a:t>
            </a:r>
            <a:r>
              <a:rPr lang="tr-TR" sz="3600" dirty="0"/>
              <a:t> </a:t>
            </a:r>
            <a:r>
              <a:rPr lang="tr-TR" sz="3600" dirty="0" err="1"/>
              <a:t>will</a:t>
            </a:r>
            <a:r>
              <a:rPr lang="tr-TR" sz="3600" dirty="0"/>
              <a:t> </a:t>
            </a:r>
            <a:r>
              <a:rPr lang="tr-TR" sz="3600" dirty="0" err="1"/>
              <a:t>go</a:t>
            </a:r>
            <a:r>
              <a:rPr lang="tr-TR" sz="3600" dirty="0"/>
              <a:t> but in </a:t>
            </a:r>
            <a:r>
              <a:rPr lang="tr-TR" sz="3600" dirty="0" err="1"/>
              <a:t>todays</a:t>
            </a:r>
            <a:r>
              <a:rPr lang="tr-TR" sz="3600" dirty="0"/>
              <a:t> </a:t>
            </a:r>
            <a:r>
              <a:rPr lang="tr-TR" sz="3600" dirty="0" err="1"/>
              <a:t>world</a:t>
            </a:r>
            <a:r>
              <a:rPr lang="tr-TR" sz="3600" dirty="0"/>
              <a:t> it </a:t>
            </a:r>
            <a:r>
              <a:rPr lang="tr-TR" sz="3600" dirty="0" err="1"/>
              <a:t>will</a:t>
            </a:r>
            <a:r>
              <a:rPr lang="tr-TR" sz="3600" dirty="0"/>
              <a:t> be </a:t>
            </a:r>
            <a:r>
              <a:rPr lang="tr-TR" sz="3600" dirty="0" err="1"/>
              <a:t>shown</a:t>
            </a:r>
            <a:r>
              <a:rPr lang="tr-TR" sz="3600" dirty="0"/>
              <a:t> </a:t>
            </a:r>
            <a:r>
              <a:rPr lang="tr-TR" sz="3600" dirty="0" err="1"/>
              <a:t>the</a:t>
            </a:r>
            <a:r>
              <a:rPr lang="tr-TR" sz="3600" dirty="0"/>
              <a:t> </a:t>
            </a:r>
            <a:r>
              <a:rPr lang="tr-TR" sz="3600" dirty="0" err="1"/>
              <a:t>most</a:t>
            </a:r>
            <a:r>
              <a:rPr lang="tr-TR" sz="3600" dirty="0"/>
              <a:t> </a:t>
            </a:r>
            <a:r>
              <a:rPr lang="tr-TR" sz="3600" dirty="0" err="1"/>
              <a:t>expensive</a:t>
            </a:r>
            <a:r>
              <a:rPr lang="tr-TR" sz="3600" dirty="0"/>
              <a:t> </a:t>
            </a:r>
            <a:r>
              <a:rPr lang="tr-TR" sz="3600" dirty="0" err="1"/>
              <a:t>and</a:t>
            </a:r>
            <a:r>
              <a:rPr lang="tr-TR" sz="3600" dirty="0"/>
              <a:t> </a:t>
            </a:r>
            <a:r>
              <a:rPr lang="tr-TR" sz="3600" dirty="0" err="1"/>
              <a:t>different</a:t>
            </a:r>
            <a:r>
              <a:rPr lang="tr-TR" sz="3600" dirty="0"/>
              <a:t> </a:t>
            </a:r>
            <a:r>
              <a:rPr lang="tr-TR" sz="3600" dirty="0" err="1"/>
              <a:t>quality</a:t>
            </a:r>
            <a:r>
              <a:rPr lang="tr-TR" sz="3600" dirty="0"/>
              <a:t> </a:t>
            </a:r>
            <a:r>
              <a:rPr lang="tr-TR" sz="3600" dirty="0" err="1"/>
              <a:t>gas</a:t>
            </a:r>
            <a:r>
              <a:rPr lang="tr-TR" sz="3600" dirty="0"/>
              <a:t> </a:t>
            </a:r>
            <a:r>
              <a:rPr lang="tr-TR" sz="3600" dirty="0" err="1"/>
              <a:t>prices</a:t>
            </a:r>
            <a:r>
              <a:rPr lang="tr-TR" sz="3600" dirty="0"/>
              <a:t> </a:t>
            </a:r>
            <a:r>
              <a:rPr lang="tr-TR" sz="3600" dirty="0" err="1"/>
              <a:t>between</a:t>
            </a:r>
            <a:r>
              <a:rPr lang="tr-TR" sz="3600" dirty="0"/>
              <a:t> </a:t>
            </a:r>
            <a:r>
              <a:rPr lang="tr-TR" sz="3600" dirty="0" err="1"/>
              <a:t>every</a:t>
            </a:r>
            <a:r>
              <a:rPr lang="tr-TR" sz="3600" dirty="0"/>
              <a:t> </a:t>
            </a:r>
            <a:r>
              <a:rPr lang="tr-TR" sz="3600" dirty="0" err="1"/>
              <a:t>gas</a:t>
            </a:r>
            <a:r>
              <a:rPr lang="tr-TR" sz="3600" dirty="0"/>
              <a:t> </a:t>
            </a:r>
            <a:r>
              <a:rPr lang="tr-TR" sz="3600" dirty="0" err="1"/>
              <a:t>station</a:t>
            </a:r>
            <a:r>
              <a:rPr lang="tr-TR" sz="3600" dirty="0"/>
              <a:t> </a:t>
            </a:r>
            <a:r>
              <a:rPr lang="tr-TR" sz="3600" dirty="0" err="1"/>
              <a:t>and</a:t>
            </a:r>
            <a:r>
              <a:rPr lang="tr-TR" sz="3600" dirty="0"/>
              <a:t> </a:t>
            </a:r>
            <a:r>
              <a:rPr lang="tr-TR" sz="3600" dirty="0" err="1"/>
              <a:t>brand</a:t>
            </a:r>
            <a:r>
              <a:rPr lang="tr-TR" sz="3600" dirty="0"/>
              <a:t>.</a:t>
            </a:r>
          </a:p>
          <a:p>
            <a:pPr algn="just"/>
            <a:endParaRPr lang="tr-TR" sz="7214" dirty="0"/>
          </a:p>
        </p:txBody>
      </p:sp>
      <p:sp>
        <p:nvSpPr>
          <p:cNvPr id="12" name="CustomShape 5"/>
          <p:cNvSpPr/>
          <p:nvPr/>
        </p:nvSpPr>
        <p:spPr>
          <a:xfrm>
            <a:off x="725962" y="16103894"/>
            <a:ext cx="13904438" cy="750425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2419FF"/>
            </a:solidFill>
          </a:ln>
        </p:spPr>
        <p:txBody>
          <a:bodyPr lIns="180154" tIns="90077" rIns="180154" bIns="90077"/>
          <a:lstStyle/>
          <a:p>
            <a:pPr lvl="0" algn="ctr"/>
            <a:r>
              <a:rPr lang="tr-TR" sz="5400" b="1" dirty="0" err="1">
                <a:solidFill>
                  <a:srgbClr val="FF0000"/>
                </a:solidFill>
              </a:rPr>
              <a:t>Abstract</a:t>
            </a:r>
            <a:endParaRPr lang="tr-TR" sz="3600" dirty="0">
              <a:solidFill>
                <a:srgbClr val="FF0000"/>
              </a:solidFill>
            </a:endParaRPr>
          </a:p>
          <a:p>
            <a:pPr lvl="0"/>
            <a:r>
              <a:rPr lang="tr-TR" sz="3600" dirty="0" err="1"/>
              <a:t>In</a:t>
            </a:r>
            <a:r>
              <a:rPr lang="tr-TR" sz="3600" dirty="0"/>
              <a:t> </a:t>
            </a:r>
            <a:r>
              <a:rPr lang="tr-TR" sz="3600" dirty="0" err="1"/>
              <a:t>today's</a:t>
            </a:r>
            <a:r>
              <a:rPr lang="tr-TR" sz="3600" dirty="0"/>
              <a:t> </a:t>
            </a:r>
            <a:r>
              <a:rPr lang="tr-TR" sz="3600" dirty="0" err="1"/>
              <a:t>world</a:t>
            </a:r>
            <a:r>
              <a:rPr lang="tr-TR" sz="3600" dirty="0"/>
              <a:t> </a:t>
            </a:r>
            <a:r>
              <a:rPr lang="tr-TR" sz="3600" dirty="0" err="1"/>
              <a:t>everything</a:t>
            </a:r>
            <a:r>
              <a:rPr lang="tr-TR" sz="3600" dirty="0"/>
              <a:t> is </a:t>
            </a:r>
            <a:r>
              <a:rPr lang="tr-TR" sz="3600" dirty="0" err="1"/>
              <a:t>digital</a:t>
            </a:r>
            <a:r>
              <a:rPr lang="tr-TR" sz="3600" dirty="0"/>
              <a:t> </a:t>
            </a:r>
            <a:r>
              <a:rPr lang="tr-TR" sz="3600" dirty="0" err="1"/>
              <a:t>what</a:t>
            </a:r>
            <a:r>
              <a:rPr lang="tr-TR" sz="3600" dirty="0"/>
              <a:t> </a:t>
            </a:r>
            <a:r>
              <a:rPr lang="tr-TR" sz="3600" dirty="0" err="1"/>
              <a:t>we</a:t>
            </a:r>
            <a:r>
              <a:rPr lang="tr-TR" sz="3600" dirty="0"/>
              <a:t> </a:t>
            </a:r>
            <a:r>
              <a:rPr lang="tr-TR" sz="3600" dirty="0" err="1"/>
              <a:t>eat</a:t>
            </a:r>
            <a:r>
              <a:rPr lang="tr-TR" sz="3600" dirty="0"/>
              <a:t> </a:t>
            </a:r>
            <a:r>
              <a:rPr lang="tr-TR" sz="3600" dirty="0" err="1"/>
              <a:t>what</a:t>
            </a:r>
            <a:r>
              <a:rPr lang="tr-TR" sz="3600" dirty="0"/>
              <a:t> </a:t>
            </a:r>
            <a:r>
              <a:rPr lang="tr-TR" sz="3600" dirty="0" err="1"/>
              <a:t>we</a:t>
            </a:r>
            <a:r>
              <a:rPr lang="tr-TR" sz="3600" dirty="0"/>
              <a:t> buy </a:t>
            </a:r>
            <a:r>
              <a:rPr lang="tr-TR" sz="3600" dirty="0" err="1"/>
              <a:t>what</a:t>
            </a:r>
            <a:r>
              <a:rPr lang="tr-TR" sz="3600" dirty="0"/>
              <a:t> </a:t>
            </a:r>
            <a:r>
              <a:rPr lang="tr-TR" sz="3600" dirty="0" err="1"/>
              <a:t>we</a:t>
            </a:r>
            <a:r>
              <a:rPr lang="tr-TR" sz="3600" dirty="0"/>
              <a:t> </a:t>
            </a:r>
            <a:r>
              <a:rPr lang="tr-TR" sz="3600" dirty="0" err="1"/>
              <a:t>want</a:t>
            </a:r>
            <a:r>
              <a:rPr lang="tr-TR" sz="3600" dirty="0"/>
              <a:t> </a:t>
            </a:r>
            <a:r>
              <a:rPr lang="tr-TR" sz="3600" dirty="0" err="1"/>
              <a:t>people</a:t>
            </a:r>
            <a:r>
              <a:rPr lang="tr-TR" sz="3600" dirty="0"/>
              <a:t> do </a:t>
            </a:r>
            <a:r>
              <a:rPr lang="tr-TR" sz="3600" dirty="0" err="1"/>
              <a:t>everything</a:t>
            </a:r>
            <a:r>
              <a:rPr lang="tr-TR" sz="3600" dirty="0"/>
              <a:t> on </a:t>
            </a:r>
            <a:r>
              <a:rPr lang="tr-TR" sz="3600" dirty="0" err="1"/>
              <a:t>digital</a:t>
            </a:r>
            <a:r>
              <a:rPr lang="tr-TR" sz="3600" dirty="0"/>
              <a:t> </a:t>
            </a:r>
            <a:r>
              <a:rPr lang="tr-TR" sz="3600" dirty="0" err="1"/>
              <a:t>platforms</a:t>
            </a:r>
            <a:r>
              <a:rPr lang="tr-TR" sz="3600" dirty="0"/>
              <a:t> </a:t>
            </a:r>
            <a:r>
              <a:rPr lang="tr-TR" sz="3600" dirty="0" err="1"/>
              <a:t>and</a:t>
            </a:r>
            <a:r>
              <a:rPr lang="tr-TR" sz="3600" dirty="0"/>
              <a:t> </a:t>
            </a:r>
            <a:r>
              <a:rPr lang="tr-TR" sz="3600" dirty="0" err="1"/>
              <a:t>our</a:t>
            </a:r>
            <a:r>
              <a:rPr lang="tr-TR" sz="3600" dirty="0"/>
              <a:t> grup </a:t>
            </a:r>
            <a:r>
              <a:rPr lang="tr-TR" sz="3600" dirty="0" err="1"/>
              <a:t>while</a:t>
            </a:r>
            <a:r>
              <a:rPr lang="tr-TR" sz="3600" dirty="0"/>
              <a:t> </a:t>
            </a:r>
            <a:r>
              <a:rPr lang="tr-TR" sz="3600" dirty="0" err="1"/>
              <a:t>we</a:t>
            </a:r>
            <a:r>
              <a:rPr lang="tr-TR" sz="3600" dirty="0"/>
              <a:t> </a:t>
            </a:r>
            <a:r>
              <a:rPr lang="tr-TR" sz="3600" dirty="0" err="1"/>
              <a:t>were</a:t>
            </a:r>
            <a:r>
              <a:rPr lang="tr-TR" sz="3600" dirty="0"/>
              <a:t> </a:t>
            </a:r>
            <a:r>
              <a:rPr lang="tr-TR" sz="3600" dirty="0" err="1"/>
              <a:t>looking</a:t>
            </a:r>
            <a:r>
              <a:rPr lang="tr-TR" sz="3600" dirty="0"/>
              <a:t> </a:t>
            </a:r>
            <a:r>
              <a:rPr lang="tr-TR" sz="3600" dirty="0" err="1"/>
              <a:t>for</a:t>
            </a:r>
            <a:r>
              <a:rPr lang="tr-TR" sz="3600" dirty="0"/>
              <a:t> </a:t>
            </a:r>
            <a:r>
              <a:rPr lang="tr-TR" sz="3600" dirty="0" err="1"/>
              <a:t>the</a:t>
            </a:r>
            <a:r>
              <a:rPr lang="tr-TR" sz="3600" dirty="0"/>
              <a:t> </a:t>
            </a:r>
            <a:r>
              <a:rPr lang="tr-TR" sz="3600" dirty="0" err="1"/>
              <a:t>projects</a:t>
            </a:r>
            <a:r>
              <a:rPr lang="tr-TR" sz="3600" dirty="0"/>
              <a:t> </a:t>
            </a:r>
            <a:r>
              <a:rPr lang="tr-TR" sz="3600" dirty="0" err="1"/>
              <a:t>for</a:t>
            </a:r>
            <a:r>
              <a:rPr lang="tr-TR" sz="3600" dirty="0"/>
              <a:t> </a:t>
            </a:r>
            <a:r>
              <a:rPr lang="tr-TR" sz="3600" dirty="0" err="1"/>
              <a:t>our</a:t>
            </a:r>
            <a:r>
              <a:rPr lang="tr-TR" sz="3600" dirty="0"/>
              <a:t> 407 </a:t>
            </a:r>
            <a:r>
              <a:rPr lang="tr-TR" sz="3600" dirty="0" err="1"/>
              <a:t>and</a:t>
            </a:r>
            <a:r>
              <a:rPr lang="tr-TR" sz="3600" dirty="0"/>
              <a:t> 408 </a:t>
            </a:r>
            <a:r>
              <a:rPr lang="tr-TR" sz="3600" dirty="0" err="1"/>
              <a:t>classes</a:t>
            </a:r>
            <a:r>
              <a:rPr lang="tr-TR" sz="3600" dirty="0"/>
              <a:t> </a:t>
            </a:r>
            <a:r>
              <a:rPr lang="tr-TR" sz="3600" dirty="0" err="1"/>
              <a:t>we</a:t>
            </a:r>
            <a:r>
              <a:rPr lang="tr-TR" sz="3600" dirty="0"/>
              <a:t> </a:t>
            </a:r>
            <a:r>
              <a:rPr lang="tr-TR" sz="3600" dirty="0" err="1"/>
              <a:t>just</a:t>
            </a:r>
            <a:r>
              <a:rPr lang="tr-TR" sz="3600" dirty="0"/>
              <a:t> </a:t>
            </a:r>
            <a:r>
              <a:rPr lang="tr-TR" sz="3600" dirty="0" err="1"/>
              <a:t>think</a:t>
            </a:r>
            <a:r>
              <a:rPr lang="tr-TR" sz="3600" dirty="0"/>
              <a:t> </a:t>
            </a:r>
            <a:r>
              <a:rPr lang="tr-TR" sz="3600" dirty="0" err="1"/>
              <a:t>why</a:t>
            </a:r>
            <a:r>
              <a:rPr lang="tr-TR" sz="3600" dirty="0"/>
              <a:t> </a:t>
            </a:r>
            <a:r>
              <a:rPr lang="tr-TR" sz="3600" dirty="0" err="1"/>
              <a:t>isn’t</a:t>
            </a:r>
            <a:r>
              <a:rPr lang="tr-TR" sz="3600" dirty="0"/>
              <a:t> </a:t>
            </a:r>
            <a:r>
              <a:rPr lang="tr-TR" sz="3600" dirty="0" err="1"/>
              <a:t>there</a:t>
            </a:r>
            <a:r>
              <a:rPr lang="tr-TR" sz="3600" dirty="0"/>
              <a:t> </a:t>
            </a:r>
            <a:r>
              <a:rPr lang="tr-TR" sz="3600" dirty="0" err="1"/>
              <a:t>anything</a:t>
            </a:r>
            <a:r>
              <a:rPr lang="tr-TR" sz="3600" dirty="0"/>
              <a:t> </a:t>
            </a:r>
            <a:r>
              <a:rPr lang="tr-TR" sz="3600" dirty="0" err="1"/>
              <a:t>about</a:t>
            </a:r>
            <a:r>
              <a:rPr lang="tr-TR" sz="3600" dirty="0"/>
              <a:t> </a:t>
            </a:r>
            <a:r>
              <a:rPr lang="tr-TR" sz="3600" dirty="0" err="1"/>
              <a:t>gas</a:t>
            </a:r>
            <a:r>
              <a:rPr lang="tr-TR" sz="3600" dirty="0"/>
              <a:t> </a:t>
            </a:r>
            <a:r>
              <a:rPr lang="tr-TR" sz="3600" dirty="0" err="1"/>
              <a:t>prices</a:t>
            </a:r>
            <a:r>
              <a:rPr lang="tr-TR" sz="3600" dirty="0"/>
              <a:t> </a:t>
            </a:r>
            <a:r>
              <a:rPr lang="tr-TR" sz="3600" dirty="0" err="1"/>
              <a:t>or</a:t>
            </a:r>
            <a:r>
              <a:rPr lang="tr-TR" sz="3600" dirty="0"/>
              <a:t> </a:t>
            </a:r>
            <a:r>
              <a:rPr lang="tr-TR" sz="3600" dirty="0" err="1"/>
              <a:t>for</a:t>
            </a:r>
            <a:r>
              <a:rPr lang="tr-TR" sz="3600" dirty="0"/>
              <a:t> </a:t>
            </a:r>
            <a:r>
              <a:rPr lang="tr-TR" sz="3600" dirty="0" err="1"/>
              <a:t>the</a:t>
            </a:r>
            <a:r>
              <a:rPr lang="tr-TR" sz="3600" dirty="0"/>
              <a:t> </a:t>
            </a:r>
            <a:r>
              <a:rPr lang="tr-TR" sz="3600" dirty="0" err="1"/>
              <a:t>saving</a:t>
            </a:r>
            <a:r>
              <a:rPr lang="tr-TR" sz="3600" dirty="0"/>
              <a:t> </a:t>
            </a:r>
            <a:r>
              <a:rPr lang="tr-TR" sz="3600" dirty="0" err="1"/>
              <a:t>about</a:t>
            </a:r>
            <a:r>
              <a:rPr lang="tr-TR" sz="3600" dirty="0"/>
              <a:t> </a:t>
            </a:r>
            <a:r>
              <a:rPr lang="tr-TR" sz="3600" dirty="0" err="1"/>
              <a:t>the</a:t>
            </a:r>
            <a:r>
              <a:rPr lang="tr-TR" sz="3600" dirty="0"/>
              <a:t> </a:t>
            </a:r>
            <a:r>
              <a:rPr lang="tr-TR" sz="3600" dirty="0" err="1"/>
              <a:t>road</a:t>
            </a:r>
            <a:r>
              <a:rPr lang="tr-TR" sz="3600" dirty="0"/>
              <a:t> </a:t>
            </a:r>
            <a:r>
              <a:rPr lang="tr-TR" sz="3600" dirty="0" err="1"/>
              <a:t>you</a:t>
            </a:r>
            <a:r>
              <a:rPr lang="tr-TR" sz="3600" dirty="0"/>
              <a:t> </a:t>
            </a:r>
            <a:r>
              <a:rPr lang="tr-TR" sz="3600" dirty="0" err="1"/>
              <a:t>choose</a:t>
            </a:r>
            <a:r>
              <a:rPr lang="tr-TR" sz="3600" dirty="0"/>
              <a:t> </a:t>
            </a:r>
            <a:r>
              <a:rPr lang="tr-TR" sz="3600" dirty="0" err="1"/>
              <a:t>with</a:t>
            </a:r>
            <a:r>
              <a:rPr lang="tr-TR" sz="3600" dirty="0"/>
              <a:t> </a:t>
            </a:r>
            <a:r>
              <a:rPr lang="tr-TR" sz="3600" dirty="0" err="1"/>
              <a:t>the</a:t>
            </a:r>
            <a:r>
              <a:rPr lang="tr-TR" sz="3600" dirty="0"/>
              <a:t> </a:t>
            </a:r>
            <a:r>
              <a:rPr lang="tr-TR" sz="3600" dirty="0" err="1"/>
              <a:t>most</a:t>
            </a:r>
            <a:r>
              <a:rPr lang="tr-TR" sz="3600" dirty="0"/>
              <a:t> </a:t>
            </a:r>
            <a:r>
              <a:rPr lang="tr-TR" sz="3600" dirty="0" err="1"/>
              <a:t>efficient</a:t>
            </a:r>
            <a:r>
              <a:rPr lang="tr-TR" sz="3600" dirty="0"/>
              <a:t> </a:t>
            </a:r>
            <a:r>
              <a:rPr lang="tr-TR" sz="3600" dirty="0" err="1"/>
              <a:t>and</a:t>
            </a:r>
            <a:r>
              <a:rPr lang="tr-TR" sz="3600" dirty="0"/>
              <a:t> </a:t>
            </a:r>
            <a:r>
              <a:rPr lang="tr-TR" sz="3600" dirty="0" err="1"/>
              <a:t>most</a:t>
            </a:r>
            <a:r>
              <a:rPr lang="tr-TR" sz="3600" dirty="0"/>
              <a:t> </a:t>
            </a:r>
            <a:r>
              <a:rPr lang="tr-TR" sz="3600" dirty="0" err="1"/>
              <a:t>cheapest</a:t>
            </a:r>
            <a:r>
              <a:rPr lang="tr-TR" sz="3600" dirty="0"/>
              <a:t> </a:t>
            </a:r>
            <a:r>
              <a:rPr lang="tr-TR" sz="3600" dirty="0" err="1"/>
              <a:t>way</a:t>
            </a:r>
            <a:r>
              <a:rPr lang="tr-TR" sz="3600" dirty="0"/>
              <a:t>. </a:t>
            </a:r>
            <a:r>
              <a:rPr lang="tr-TR" sz="3600" dirty="0" err="1"/>
              <a:t>After</a:t>
            </a:r>
            <a:r>
              <a:rPr lang="tr-TR" sz="3600" dirty="0"/>
              <a:t> </a:t>
            </a:r>
            <a:r>
              <a:rPr lang="tr-TR" sz="3600" dirty="0" err="1"/>
              <a:t>we</a:t>
            </a:r>
            <a:r>
              <a:rPr lang="tr-TR" sz="3600" dirty="0"/>
              <a:t> </a:t>
            </a:r>
            <a:r>
              <a:rPr lang="tr-TR" sz="3600" dirty="0" err="1"/>
              <a:t>think</a:t>
            </a:r>
            <a:r>
              <a:rPr lang="tr-TR" sz="3600" dirty="0"/>
              <a:t> </a:t>
            </a:r>
            <a:r>
              <a:rPr lang="tr-TR" sz="3600" dirty="0" err="1"/>
              <a:t>that</a:t>
            </a:r>
            <a:r>
              <a:rPr lang="tr-TR" sz="3600" dirty="0"/>
              <a:t> </a:t>
            </a:r>
            <a:r>
              <a:rPr lang="tr-TR" sz="3600" dirty="0" err="1"/>
              <a:t>we</a:t>
            </a:r>
            <a:r>
              <a:rPr lang="tr-TR" sz="3600" dirty="0"/>
              <a:t> </a:t>
            </a:r>
            <a:r>
              <a:rPr lang="tr-TR" sz="3600" dirty="0" err="1"/>
              <a:t>started</a:t>
            </a:r>
            <a:r>
              <a:rPr lang="tr-TR" sz="3600" dirty="0"/>
              <a:t> </a:t>
            </a:r>
            <a:r>
              <a:rPr lang="tr-TR" sz="3600" dirty="0" err="1"/>
              <a:t>to</a:t>
            </a:r>
            <a:r>
              <a:rPr lang="tr-TR" sz="3600" dirty="0"/>
              <a:t> </a:t>
            </a:r>
            <a:r>
              <a:rPr lang="tr-TR" sz="3600" dirty="0" err="1"/>
              <a:t>researching</a:t>
            </a:r>
            <a:r>
              <a:rPr lang="tr-TR" sz="3600" dirty="0"/>
              <a:t> </a:t>
            </a:r>
            <a:r>
              <a:rPr lang="tr-TR" sz="3600" dirty="0" err="1"/>
              <a:t>about</a:t>
            </a:r>
            <a:r>
              <a:rPr lang="tr-TR" sz="3600" dirty="0"/>
              <a:t> </a:t>
            </a:r>
            <a:r>
              <a:rPr lang="tr-TR" sz="3600" dirty="0" err="1"/>
              <a:t>applications</a:t>
            </a:r>
            <a:r>
              <a:rPr lang="tr-TR" sz="3600" dirty="0"/>
              <a:t> </a:t>
            </a:r>
            <a:r>
              <a:rPr lang="tr-TR" sz="3600" dirty="0" err="1"/>
              <a:t>or</a:t>
            </a:r>
            <a:r>
              <a:rPr lang="tr-TR" sz="3600" dirty="0"/>
              <a:t> </a:t>
            </a:r>
            <a:r>
              <a:rPr lang="tr-TR" sz="3600" dirty="0" err="1"/>
              <a:t>websites</a:t>
            </a:r>
            <a:r>
              <a:rPr lang="tr-TR" sz="3600" dirty="0"/>
              <a:t> </a:t>
            </a:r>
            <a:r>
              <a:rPr lang="tr-TR" sz="3600" dirty="0" err="1"/>
              <a:t>that</a:t>
            </a:r>
            <a:r>
              <a:rPr lang="tr-TR" sz="3600" dirty="0"/>
              <a:t> </a:t>
            </a:r>
            <a:r>
              <a:rPr lang="tr-TR" sz="3600" dirty="0" err="1"/>
              <a:t>includes</a:t>
            </a:r>
            <a:r>
              <a:rPr lang="tr-TR" sz="3600" dirty="0"/>
              <a:t> </a:t>
            </a:r>
            <a:r>
              <a:rPr lang="tr-TR" sz="3600" dirty="0" err="1"/>
              <a:t>these</a:t>
            </a:r>
            <a:r>
              <a:rPr lang="tr-TR" sz="3600" dirty="0"/>
              <a:t> </a:t>
            </a:r>
            <a:r>
              <a:rPr lang="tr-TR" sz="3600" dirty="0" err="1"/>
              <a:t>types</a:t>
            </a:r>
            <a:r>
              <a:rPr lang="tr-TR" sz="3600" dirty="0"/>
              <a:t> of </a:t>
            </a:r>
            <a:r>
              <a:rPr lang="tr-TR" sz="3600" dirty="0" err="1"/>
              <a:t>features</a:t>
            </a:r>
            <a:r>
              <a:rPr lang="tr-TR" sz="3600" dirty="0"/>
              <a:t>. </a:t>
            </a:r>
            <a:r>
              <a:rPr lang="tr-TR" sz="3600" dirty="0" err="1"/>
              <a:t>After</a:t>
            </a:r>
            <a:r>
              <a:rPr lang="tr-TR" sz="3600" dirty="0"/>
              <a:t> </a:t>
            </a:r>
            <a:r>
              <a:rPr lang="tr-TR" sz="3600" dirty="0" err="1"/>
              <a:t>our</a:t>
            </a:r>
            <a:r>
              <a:rPr lang="tr-TR" sz="3600" dirty="0"/>
              <a:t> </a:t>
            </a:r>
            <a:r>
              <a:rPr lang="tr-TR" sz="3600" dirty="0" err="1"/>
              <a:t>researching</a:t>
            </a:r>
            <a:r>
              <a:rPr lang="tr-TR" sz="3600" dirty="0"/>
              <a:t> </a:t>
            </a:r>
            <a:r>
              <a:rPr lang="tr-TR" sz="3600" dirty="0" err="1"/>
              <a:t>stage</a:t>
            </a:r>
            <a:r>
              <a:rPr lang="tr-TR" sz="3600" dirty="0"/>
              <a:t> </a:t>
            </a:r>
            <a:r>
              <a:rPr lang="tr-TR" sz="3600" dirty="0" err="1"/>
              <a:t>we</a:t>
            </a:r>
            <a:r>
              <a:rPr lang="tr-TR" sz="3600" dirty="0"/>
              <a:t> </a:t>
            </a:r>
            <a:r>
              <a:rPr lang="tr-TR" sz="3600" dirty="0" err="1"/>
              <a:t>didn’t</a:t>
            </a:r>
            <a:r>
              <a:rPr lang="tr-TR" sz="3600" dirty="0"/>
              <a:t> </a:t>
            </a:r>
            <a:r>
              <a:rPr lang="tr-TR" sz="3600" dirty="0" err="1"/>
              <a:t>found</a:t>
            </a:r>
            <a:r>
              <a:rPr lang="tr-TR" sz="3600" dirty="0"/>
              <a:t> </a:t>
            </a:r>
            <a:r>
              <a:rPr lang="tr-TR" sz="3600" dirty="0" err="1"/>
              <a:t>anything</a:t>
            </a:r>
            <a:r>
              <a:rPr lang="tr-TR" sz="3600" dirty="0"/>
              <a:t> </a:t>
            </a:r>
            <a:r>
              <a:rPr lang="tr-TR" sz="3600" dirty="0" err="1"/>
              <a:t>special</a:t>
            </a:r>
            <a:r>
              <a:rPr lang="tr-TR" sz="3600" dirty="0"/>
              <a:t> </a:t>
            </a:r>
            <a:r>
              <a:rPr lang="tr-TR" sz="3600" dirty="0" err="1"/>
              <a:t>about</a:t>
            </a:r>
            <a:r>
              <a:rPr lang="tr-TR" sz="3600" dirty="0"/>
              <a:t> </a:t>
            </a:r>
            <a:r>
              <a:rPr lang="tr-TR" sz="3600" dirty="0" err="1"/>
              <a:t>these</a:t>
            </a:r>
            <a:r>
              <a:rPr lang="tr-TR" sz="3600" dirty="0"/>
              <a:t> </a:t>
            </a:r>
            <a:r>
              <a:rPr lang="tr-TR" sz="3600" dirty="0" err="1"/>
              <a:t>features</a:t>
            </a:r>
            <a:r>
              <a:rPr lang="tr-TR" sz="3600" dirty="0"/>
              <a:t> </a:t>
            </a:r>
            <a:r>
              <a:rPr lang="tr-TR" sz="3600" dirty="0" err="1"/>
              <a:t>and</a:t>
            </a:r>
            <a:r>
              <a:rPr lang="tr-TR" sz="3600" dirty="0"/>
              <a:t> </a:t>
            </a:r>
            <a:r>
              <a:rPr lang="tr-TR" sz="3600" dirty="0" err="1"/>
              <a:t>we</a:t>
            </a:r>
            <a:r>
              <a:rPr lang="tr-TR" sz="3600" dirty="0"/>
              <a:t> </a:t>
            </a:r>
            <a:r>
              <a:rPr lang="tr-TR" sz="3600" dirty="0" err="1"/>
              <a:t>decided</a:t>
            </a:r>
            <a:r>
              <a:rPr lang="tr-TR" sz="3600" dirty="0"/>
              <a:t> </a:t>
            </a:r>
            <a:r>
              <a:rPr lang="tr-TR" sz="3600" dirty="0" err="1"/>
              <a:t>to</a:t>
            </a:r>
            <a:r>
              <a:rPr lang="tr-TR" sz="3600" dirty="0"/>
              <a:t> </a:t>
            </a:r>
            <a:r>
              <a:rPr lang="tr-TR" sz="3600" dirty="0" err="1"/>
              <a:t>go</a:t>
            </a:r>
            <a:r>
              <a:rPr lang="tr-TR" sz="3600" dirty="0"/>
              <a:t> </a:t>
            </a:r>
            <a:r>
              <a:rPr lang="tr-TR" sz="3600" dirty="0" err="1"/>
              <a:t>with</a:t>
            </a:r>
            <a:r>
              <a:rPr lang="tr-TR" sz="3600" dirty="0"/>
              <a:t> </a:t>
            </a:r>
            <a:r>
              <a:rPr lang="tr-TR" sz="3600" dirty="0" err="1"/>
              <a:t>the</a:t>
            </a:r>
            <a:r>
              <a:rPr lang="tr-TR" sz="3600" dirty="0"/>
              <a:t> </a:t>
            </a:r>
            <a:r>
              <a:rPr lang="tr-TR" sz="3600" dirty="0" err="1"/>
              <a:t>website</a:t>
            </a:r>
            <a:r>
              <a:rPr lang="tr-TR" sz="3600" dirty="0"/>
              <a:t> </a:t>
            </a:r>
            <a:r>
              <a:rPr lang="tr-TR" sz="3600" dirty="0" err="1"/>
              <a:t>which</a:t>
            </a:r>
            <a:r>
              <a:rPr lang="tr-TR" sz="3600" dirty="0"/>
              <a:t> </a:t>
            </a:r>
            <a:r>
              <a:rPr lang="tr-TR" sz="3600" dirty="0" err="1"/>
              <a:t>we</a:t>
            </a:r>
            <a:r>
              <a:rPr lang="tr-TR" sz="3600" dirty="0"/>
              <a:t> </a:t>
            </a:r>
            <a:r>
              <a:rPr lang="tr-TR" sz="3600" dirty="0" err="1"/>
              <a:t>will</a:t>
            </a:r>
            <a:r>
              <a:rPr lang="tr-TR" sz="3600" dirty="0"/>
              <a:t> </a:t>
            </a:r>
            <a:r>
              <a:rPr lang="tr-TR" sz="3600" dirty="0" err="1"/>
              <a:t>create</a:t>
            </a:r>
            <a:r>
              <a:rPr lang="tr-TR" sz="3600" dirty="0"/>
              <a:t> </a:t>
            </a:r>
            <a:r>
              <a:rPr lang="tr-TR" sz="3600" dirty="0" err="1"/>
              <a:t>and</a:t>
            </a:r>
            <a:r>
              <a:rPr lang="tr-TR" sz="3600" dirty="0"/>
              <a:t> </a:t>
            </a:r>
            <a:r>
              <a:rPr lang="tr-TR" sz="3600" dirty="0" err="1"/>
              <a:t>includes</a:t>
            </a:r>
            <a:r>
              <a:rPr lang="tr-TR" sz="3600" dirty="0"/>
              <a:t> </a:t>
            </a:r>
            <a:r>
              <a:rPr lang="tr-TR" sz="3600" dirty="0" err="1"/>
              <a:t>these</a:t>
            </a:r>
            <a:r>
              <a:rPr lang="tr-TR" sz="3600" dirty="0"/>
              <a:t> </a:t>
            </a:r>
            <a:r>
              <a:rPr lang="tr-TR" sz="3600" dirty="0" err="1"/>
              <a:t>features</a:t>
            </a:r>
            <a:r>
              <a:rPr lang="tr-TR" sz="3600" dirty="0"/>
              <a:t> in </a:t>
            </a:r>
            <a:r>
              <a:rPr lang="tr-TR" sz="3600" dirty="0" err="1"/>
              <a:t>our</a:t>
            </a:r>
            <a:r>
              <a:rPr lang="tr-TR" sz="3600" dirty="0"/>
              <a:t> </a:t>
            </a:r>
            <a:r>
              <a:rPr lang="tr-TR" sz="3600" dirty="0" err="1"/>
              <a:t>project</a:t>
            </a:r>
            <a:r>
              <a:rPr lang="tr-TR" sz="3600" dirty="0"/>
              <a:t>.</a:t>
            </a:r>
          </a:p>
        </p:txBody>
      </p:sp>
      <p:sp>
        <p:nvSpPr>
          <p:cNvPr id="13" name="CustomShape 5"/>
          <p:cNvSpPr/>
          <p:nvPr/>
        </p:nvSpPr>
        <p:spPr>
          <a:xfrm>
            <a:off x="15646113" y="6753265"/>
            <a:ext cx="13904438" cy="154595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2419FF"/>
            </a:solidFill>
          </a:ln>
        </p:spPr>
        <p:txBody>
          <a:bodyPr lIns="180154" tIns="90077" rIns="180154" bIns="90077"/>
          <a:lstStyle/>
          <a:p>
            <a:pPr lvl="0" algn="ctr"/>
            <a:r>
              <a:rPr lang="tr-TR" sz="5400" b="1" dirty="0" err="1">
                <a:solidFill>
                  <a:srgbClr val="FF0000"/>
                </a:solidFill>
              </a:rPr>
              <a:t>Finish</a:t>
            </a:r>
            <a:r>
              <a:rPr lang="tr-TR" sz="5400" b="1" dirty="0">
                <a:solidFill>
                  <a:srgbClr val="FF0000"/>
                </a:solidFill>
              </a:rPr>
              <a:t> Product</a:t>
            </a:r>
            <a:endParaRPr lang="tr-TR" sz="5400" dirty="0">
              <a:solidFill>
                <a:srgbClr val="FF0000"/>
              </a:solidFill>
            </a:endParaRPr>
          </a:p>
        </p:txBody>
      </p:sp>
      <p:sp>
        <p:nvSpPr>
          <p:cNvPr id="14" name="CustomShape 5"/>
          <p:cNvSpPr/>
          <p:nvPr/>
        </p:nvSpPr>
        <p:spPr>
          <a:xfrm>
            <a:off x="15644813" y="22669320"/>
            <a:ext cx="13904438" cy="992402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2419FF"/>
            </a:solidFill>
          </a:ln>
        </p:spPr>
        <p:txBody>
          <a:bodyPr lIns="180154" tIns="90077" rIns="180154" bIns="90077"/>
          <a:lstStyle/>
          <a:p>
            <a:pPr lvl="0" algn="ctr"/>
            <a:r>
              <a:rPr lang="tr-TR" sz="5400" b="1" dirty="0" err="1">
                <a:solidFill>
                  <a:srgbClr val="FF0000"/>
                </a:solidFill>
              </a:rPr>
              <a:t>Result</a:t>
            </a:r>
            <a:endParaRPr lang="tr-TR" sz="5400" b="1" dirty="0">
              <a:solidFill>
                <a:srgbClr val="FF0000"/>
              </a:solidFill>
            </a:endParaRPr>
          </a:p>
          <a:p>
            <a:pPr lvl="0"/>
            <a:endParaRPr lang="tr-TR" sz="7214" dirty="0">
              <a:solidFill>
                <a:prstClr val="black"/>
              </a:solidFill>
            </a:endParaRPr>
          </a:p>
        </p:txBody>
      </p:sp>
      <p:sp>
        <p:nvSpPr>
          <p:cNvPr id="15" name="CustomShape 5"/>
          <p:cNvSpPr/>
          <p:nvPr/>
        </p:nvSpPr>
        <p:spPr>
          <a:xfrm>
            <a:off x="725962" y="24048721"/>
            <a:ext cx="13904438" cy="1803442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2419FF"/>
            </a:solidFill>
          </a:ln>
        </p:spPr>
        <p:txBody>
          <a:bodyPr lIns="180154" tIns="90077" rIns="180154" bIns="90077"/>
          <a:lstStyle/>
          <a:p>
            <a:pPr lvl="0" algn="ctr"/>
            <a:r>
              <a:rPr lang="tr-TR" sz="5400" b="1" dirty="0">
                <a:solidFill>
                  <a:srgbClr val="FF0000"/>
                </a:solidFill>
              </a:rPr>
              <a:t>Class </a:t>
            </a:r>
            <a:r>
              <a:rPr lang="tr-TR" sz="5400" b="1" dirty="0" err="1">
                <a:solidFill>
                  <a:srgbClr val="FF0000"/>
                </a:solidFill>
              </a:rPr>
              <a:t>Diagram</a:t>
            </a:r>
            <a:endParaRPr lang="tr-TR" sz="5400" dirty="0">
              <a:solidFill>
                <a:srgbClr val="FF0000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B65164A-9C26-E10F-44D9-4F1170E7A6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46283" y="32992127"/>
            <a:ext cx="3199567" cy="4001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8A8B4628-497B-3767-4A31-AF31403C7D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27192" y="37369748"/>
            <a:ext cx="2512129" cy="2285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2B3C170C-3584-A8DB-6004-373CA7DDBE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72156" y="37450250"/>
            <a:ext cx="2508930" cy="2300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BF6A63C1-7052-93A5-F34F-17E463889D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58289" y="37357050"/>
            <a:ext cx="2582507" cy="2264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C768AB63-B9F0-B389-49C2-F30616EDDB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90007" y="37357051"/>
            <a:ext cx="2729739" cy="2264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14.jpeg" descr="Blank diagram">
            <a:extLst>
              <a:ext uri="{FF2B5EF4-FFF2-40B4-BE49-F238E27FC236}">
                <a16:creationId xmlns:a16="http://schemas.microsoft.com/office/drawing/2014/main" id="{72D1BEDC-496A-7857-B98A-DF7F46657F9F}"/>
              </a:ext>
            </a:extLst>
          </p:cNvPr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014086" y="25376123"/>
            <a:ext cx="13159114" cy="7105241"/>
          </a:xfrm>
          <a:prstGeom prst="rect">
            <a:avLst/>
          </a:prstGeom>
        </p:spPr>
      </p:pic>
      <p:pic>
        <p:nvPicPr>
          <p:cNvPr id="4" name="image15.jpeg" descr="image">
            <a:extLst>
              <a:ext uri="{FF2B5EF4-FFF2-40B4-BE49-F238E27FC236}">
                <a16:creationId xmlns:a16="http://schemas.microsoft.com/office/drawing/2014/main" id="{343C4309-3AB0-571F-1AC3-E29B77193ED8}"/>
              </a:ext>
            </a:extLst>
          </p:cNvPr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1014086" y="33750503"/>
            <a:ext cx="5787222" cy="8132686"/>
          </a:xfrm>
          <a:prstGeom prst="rect">
            <a:avLst/>
          </a:prstGeom>
        </p:spPr>
      </p:pic>
      <p:pic>
        <p:nvPicPr>
          <p:cNvPr id="5" name="image16.jpeg" descr="Ekran Resmi 2022-12-30 15 18 25">
            <a:extLst>
              <a:ext uri="{FF2B5EF4-FFF2-40B4-BE49-F238E27FC236}">
                <a16:creationId xmlns:a16="http://schemas.microsoft.com/office/drawing/2014/main" id="{A96B2596-B762-B755-D2F6-29E172BB9173}"/>
              </a:ext>
            </a:extLst>
          </p:cNvPr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7953996" y="33750503"/>
            <a:ext cx="5787221" cy="8142063"/>
          </a:xfrm>
          <a:prstGeom prst="rect">
            <a:avLst/>
          </a:prstGeom>
        </p:spPr>
      </p:pic>
      <p:sp>
        <p:nvSpPr>
          <p:cNvPr id="6" name="Metin kutusu 5">
            <a:extLst>
              <a:ext uri="{FF2B5EF4-FFF2-40B4-BE49-F238E27FC236}">
                <a16:creationId xmlns:a16="http://schemas.microsoft.com/office/drawing/2014/main" id="{BF14C5FC-D042-B0FE-49D2-1A54107453AF}"/>
              </a:ext>
            </a:extLst>
          </p:cNvPr>
          <p:cNvSpPr txBox="1"/>
          <p:nvPr/>
        </p:nvSpPr>
        <p:spPr>
          <a:xfrm>
            <a:off x="724662" y="32593347"/>
            <a:ext cx="60766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5400" b="1" dirty="0">
                <a:solidFill>
                  <a:srgbClr val="FF0000"/>
                </a:solidFill>
              </a:rPr>
              <a:t>Activity </a:t>
            </a:r>
            <a:r>
              <a:rPr lang="tr-TR" sz="5400" b="1" dirty="0" err="1">
                <a:solidFill>
                  <a:srgbClr val="FF0000"/>
                </a:solidFill>
              </a:rPr>
              <a:t>Diagram</a:t>
            </a:r>
            <a:r>
              <a:rPr lang="tr-TR" sz="5400" b="1" dirty="0">
                <a:solidFill>
                  <a:srgbClr val="FF0000"/>
                </a:solidFill>
              </a:rPr>
              <a:t> </a:t>
            </a:r>
            <a:endParaRPr lang="tr-TR" sz="1800" b="1" dirty="0">
              <a:solidFill>
                <a:srgbClr val="FF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7" name="Metin kutusu 6">
            <a:extLst>
              <a:ext uri="{FF2B5EF4-FFF2-40B4-BE49-F238E27FC236}">
                <a16:creationId xmlns:a16="http://schemas.microsoft.com/office/drawing/2014/main" id="{4A1F0E03-1134-B351-6843-9D1CAFBE5A8C}"/>
              </a:ext>
            </a:extLst>
          </p:cNvPr>
          <p:cNvSpPr txBox="1"/>
          <p:nvPr/>
        </p:nvSpPr>
        <p:spPr>
          <a:xfrm>
            <a:off x="7153364" y="32593347"/>
            <a:ext cx="74757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tr-TR" sz="5400" b="1" dirty="0" err="1">
                <a:solidFill>
                  <a:srgbClr val="FF0000"/>
                </a:solidFill>
              </a:rPr>
              <a:t>Description</a:t>
            </a:r>
            <a:r>
              <a:rPr lang="tr-TR" sz="5400" b="1" dirty="0">
                <a:solidFill>
                  <a:srgbClr val="FF0000"/>
                </a:solidFill>
              </a:rPr>
              <a:t> of </a:t>
            </a:r>
            <a:r>
              <a:rPr lang="tr-TR" sz="5400" b="1" dirty="0" err="1">
                <a:solidFill>
                  <a:srgbClr val="FF0000"/>
                </a:solidFill>
              </a:rPr>
              <a:t>Figure</a:t>
            </a:r>
            <a:endParaRPr lang="tr-TR" sz="5400" dirty="0">
              <a:solidFill>
                <a:srgbClr val="2419FF"/>
              </a:solidFill>
            </a:endParaRPr>
          </a:p>
        </p:txBody>
      </p:sp>
      <p:pic>
        <p:nvPicPr>
          <p:cNvPr id="18" name="Resim 17">
            <a:extLst>
              <a:ext uri="{FF2B5EF4-FFF2-40B4-BE49-F238E27FC236}">
                <a16:creationId xmlns:a16="http://schemas.microsoft.com/office/drawing/2014/main" id="{703FD6B4-9001-9978-F7B8-A2C92E4F078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73448" y="8371627"/>
            <a:ext cx="12575287" cy="6327648"/>
          </a:xfrm>
          <a:prstGeom prst="rect">
            <a:avLst/>
          </a:prstGeom>
        </p:spPr>
      </p:pic>
      <p:pic>
        <p:nvPicPr>
          <p:cNvPr id="20" name="Resim 19" descr="metin, harita, diyagram, yazı tipi içeren bir resim&#10;&#10;Açıklama otomatik olarak oluşturuldu">
            <a:extLst>
              <a:ext uri="{FF2B5EF4-FFF2-40B4-BE49-F238E27FC236}">
                <a16:creationId xmlns:a16="http://schemas.microsoft.com/office/drawing/2014/main" id="{AC116219-2815-2F66-4A84-D32AD599B2F4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40420" y="15098055"/>
            <a:ext cx="12608315" cy="6750248"/>
          </a:xfrm>
          <a:prstGeom prst="rect">
            <a:avLst/>
          </a:prstGeom>
        </p:spPr>
      </p:pic>
      <p:pic>
        <p:nvPicPr>
          <p:cNvPr id="22" name="Resim 21" descr="metin, harita, diyagram, atlas içeren bir resim&#10;&#10;Açıklama otomatik olarak oluşturuldu">
            <a:extLst>
              <a:ext uri="{FF2B5EF4-FFF2-40B4-BE49-F238E27FC236}">
                <a16:creationId xmlns:a16="http://schemas.microsoft.com/office/drawing/2014/main" id="{9E91AF16-00B3-10B9-06E0-F5E8E44C566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40420" y="24048721"/>
            <a:ext cx="12899952" cy="7741461"/>
          </a:xfrm>
          <a:prstGeom prst="rect">
            <a:avLst/>
          </a:prstGeom>
        </p:spPr>
      </p:pic>
      <p:pic>
        <p:nvPicPr>
          <p:cNvPr id="1036" name="Picture 12" descr="Bilgisayar Mühendisliği - Çankaya Üniversitesi">
            <a:extLst>
              <a:ext uri="{FF2B5EF4-FFF2-40B4-BE49-F238E27FC236}">
                <a16:creationId xmlns:a16="http://schemas.microsoft.com/office/drawing/2014/main" id="{2A6C0BF9-919C-8D46-A72C-38B07ABA46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58169" y="1255987"/>
            <a:ext cx="4322965" cy="4153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Metin kutusu 22">
            <a:extLst>
              <a:ext uri="{FF2B5EF4-FFF2-40B4-BE49-F238E27FC236}">
                <a16:creationId xmlns:a16="http://schemas.microsoft.com/office/drawing/2014/main" id="{CF0C8A46-8B63-86B7-47DE-93076A62CF51}"/>
              </a:ext>
            </a:extLst>
          </p:cNvPr>
          <p:cNvSpPr txBox="1"/>
          <p:nvPr/>
        </p:nvSpPr>
        <p:spPr>
          <a:xfrm>
            <a:off x="6400800" y="5010912"/>
            <a:ext cx="16648742" cy="6469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4" name="Metin kutusu 23">
            <a:extLst>
              <a:ext uri="{FF2B5EF4-FFF2-40B4-BE49-F238E27FC236}">
                <a16:creationId xmlns:a16="http://schemas.microsoft.com/office/drawing/2014/main" id="{659729C8-77F0-B548-148E-1C06D6BFDD5E}"/>
              </a:ext>
            </a:extLst>
          </p:cNvPr>
          <p:cNvSpPr txBox="1"/>
          <p:nvPr/>
        </p:nvSpPr>
        <p:spPr>
          <a:xfrm>
            <a:off x="6801308" y="5020403"/>
            <a:ext cx="1707310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 err="1">
                <a:solidFill>
                  <a:srgbClr val="FF0000"/>
                </a:solidFill>
              </a:rPr>
              <a:t>Çankaya</a:t>
            </a:r>
            <a:r>
              <a:rPr lang="en-US" sz="4400" b="1" dirty="0">
                <a:solidFill>
                  <a:srgbClr val="FF0000"/>
                </a:solidFill>
              </a:rPr>
              <a:t> University, Department of Computer Engineering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</TotalTime>
  <Words>313</Words>
  <Application>Microsoft Macintosh PowerPoint</Application>
  <PresentationFormat>Özel</PresentationFormat>
  <Paragraphs>38</Paragraphs>
  <Slides>1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</vt:i4>
      </vt:variant>
    </vt:vector>
  </HeadingPairs>
  <TitlesOfParts>
    <vt:vector size="5" baseType="lpstr">
      <vt:lpstr>Arial</vt:lpstr>
      <vt:lpstr>StarSymbol</vt:lpstr>
      <vt:lpstr>Times New Roman</vt:lpstr>
      <vt:lpstr>Office Theme</vt:lpstr>
      <vt:lpstr>PowerPoint Sunusu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Nureddin KIRKAVAK</dc:creator>
  <cp:lastModifiedBy>Atakan Göknar</cp:lastModifiedBy>
  <cp:revision>15</cp:revision>
  <dcterms:modified xsi:type="dcterms:W3CDTF">2023-06-04T17:58:09Z</dcterms:modified>
</cp:coreProperties>
</file>